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 id="345" r:id="rId30"/>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81434" autoAdjust="0"/>
  </p:normalViewPr>
  <p:slideViewPr>
    <p:cSldViewPr>
      <p:cViewPr varScale="1">
        <p:scale>
          <a:sx n="94" d="100"/>
          <a:sy n="94" d="100"/>
        </p:scale>
        <p:origin x="211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26.10.2020</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Anschluss 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a:solidFill>
                  <a:schemeClr val="tx1"/>
                </a:solidFill>
                <a:effectLst/>
                <a:latin typeface="Times New Roman" pitchFamily="18" charset="0"/>
                <a:ea typeface="+mn-ea"/>
                <a:cs typeface="+mn-cs"/>
              </a:rPr>
              <a:t>)</a:t>
            </a:r>
            <a:r>
              <a:rPr lang="de-DE" sz="1200" kern="1200" baseline="0">
                <a:solidFill>
                  <a:schemeClr val="tx1"/>
                </a:solidFill>
                <a:effectLst/>
                <a:latin typeface="Times New Roman" pitchFamily="18" charset="0"/>
                <a:ea typeface="+mn-ea"/>
                <a:cs typeface="+mn-cs"/>
              </a:rPr>
              <a:t> – </a:t>
            </a:r>
            <a:r>
              <a:rPr lang="de-DE" altLang="de-DE">
                <a:latin typeface="Arial" panose="020B0604020202020204" pitchFamily="34" charset="0"/>
                <a:ea typeface="MS PGothic" panose="020B0600070205080204" pitchFamily="34" charset="-128"/>
                <a:cs typeface="Arial" panose="020B0604020202020204" pitchFamily="34" charset="0"/>
              </a:rPr>
              <a:t>mit </a:t>
            </a:r>
            <a:r>
              <a:rPr lang="de-DE" altLang="de-DE" dirty="0">
                <a:latin typeface="Arial" panose="020B0604020202020204" pitchFamily="34" charset="0"/>
                <a:ea typeface="MS PGothic" panose="020B0600070205080204" pitchFamily="34" charset="-128"/>
                <a:cs typeface="Arial" panose="020B0604020202020204" pitchFamily="34" charset="0"/>
              </a:rPr>
              <a:t>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(nach § 61 Abs. 2 und 3) 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26. Oktober 2020</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Montag, 26. Oktober 2020</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Montag, 26. Oktober 2020</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Montag, 26. Oktober 2020</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Montag, 26. Oktober 2020</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Montag, 26. Oktober 2020</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Montag, 26. Oktober 2020</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Montag, 26. Oktober 2020</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Montag, 26. Oktober 2020</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Montag, 26. Oktober 2020</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Montag, 26. Oktober 2020</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Montag, 26. Oktober 2020</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Montag, 26. Oktober 2020</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Montag, 26. Oktober 2020</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33"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26. Oktober 2020</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sp>
        <p:nvSpPr>
          <p:cNvPr id="33" name="Fußzeilenplatzhalter 4"/>
          <p:cNvSpPr>
            <a:spLocks noGrp="1"/>
          </p:cNvSpPr>
          <p:nvPr>
            <p:ph type="ftr" sz="quarter" idx="11"/>
          </p:nvPr>
        </p:nvSpPr>
        <p:spPr/>
        <p:txBody>
          <a:bodyPr/>
          <a:lstStyle/>
          <a:p>
            <a:pPr>
              <a:defRPr/>
            </a:pPr>
            <a:r>
              <a:rPr lang="de-DE"/>
              <a:t>Hessisches Kultusministerium</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26. Oktober 2020</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r>
              <a:rPr lang="de-DE"/>
              <a:t/>
            </a: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a:solidFill>
                  <a:srgbClr val="244894"/>
                </a:solidFill>
              </a:rPr>
              <a:t>Hessisches Kultusministerium</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Montag, 26. Oktober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26. Oktober 2020</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sp>
        <p:nvSpPr>
          <p:cNvPr id="67" name="Fußzeilenplatzhalter 4"/>
          <p:cNvSpPr>
            <a:spLocks noGrp="1"/>
          </p:cNvSpPr>
          <p:nvPr>
            <p:ph type="ftr" sz="quarter" idx="11"/>
          </p:nvPr>
        </p:nvSpPr>
        <p:spPr/>
        <p:txBody>
          <a:bodyPr/>
          <a:lstStyle/>
          <a:p>
            <a:pPr>
              <a:defRPr/>
            </a:pPr>
            <a:r>
              <a:rPr lang="de-DE"/>
              <a:t>Hessisches Kultusministerium</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Montag, 26. Oktober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Montag, 26. Oktober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Montag, 26. Oktober 2020</a:t>
            </a:fld>
            <a:endParaRPr lang="de-DE" dirty="0"/>
          </a:p>
        </p:txBody>
      </p:sp>
      <p:sp>
        <p:nvSpPr>
          <p:cNvPr id="5" name="Fußzeilenplatzhalter 4"/>
          <p:cNvSpPr>
            <a:spLocks noGrp="1"/>
          </p:cNvSpPr>
          <p:nvPr>
            <p:ph type="ftr" sz="quarter" idx="11"/>
          </p:nvPr>
        </p:nvSpPr>
        <p:spPr/>
        <p:txBody>
          <a:bodyPr/>
          <a:lstStyle/>
          <a:p>
            <a:pPr>
              <a:defRPr/>
            </a:pPr>
            <a:r>
              <a:rPr lang="de-DE" dirty="0"/>
              <a:t>Hessisches Kultusministerium</a:t>
            </a:r>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26. Oktober 2020</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26. Oktober 2020</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26. Oktober 2020</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26. Oktober 2020</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26. Oktober 2020</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Montag, 26. Oktober 2020</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Montag, 26. Oktober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Montag, 26. Oktober 2020</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5" name="Fußzeilenplatzhalter 4"/>
          <p:cNvSpPr>
            <a:spLocks noGrp="1"/>
          </p:cNvSpPr>
          <p:nvPr>
            <p:ph type="ftr" sz="quarter" idx="11"/>
          </p:nvPr>
        </p:nvSpPr>
        <p:spPr/>
        <p:txBody>
          <a:bodyPr/>
          <a:lstStyle/>
          <a:p>
            <a:pPr>
              <a:defRPr/>
            </a:pPr>
            <a:r>
              <a:rPr lang="de-DE"/>
              <a:t>Hessisches Kultusministerium</a:t>
            </a: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Montag, 26. Oktober 2020</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2" name="Fußzeilenplatzhalter 4"/>
          <p:cNvSpPr>
            <a:spLocks noGrp="1"/>
          </p:cNvSpPr>
          <p:nvPr>
            <p:ph type="ftr" sz="quarter" idx="11"/>
          </p:nvPr>
        </p:nvSpPr>
        <p:spPr/>
        <p:txBody>
          <a:bodyPr/>
          <a:lstStyle/>
          <a:p>
            <a:pPr>
              <a:defRPr/>
            </a:pPr>
            <a:r>
              <a:rPr lang="de-DE"/>
              <a:t>Hessisches Kultusministerium</a:t>
            </a: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Montag, 26. Oktober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Montag, 26. Oktober 2020</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60" name="Fußzeilenplatzhalter 4"/>
          <p:cNvSpPr>
            <a:spLocks noGrp="1"/>
          </p:cNvSpPr>
          <p:nvPr>
            <p:ph type="ftr" sz="quarter" idx="11"/>
          </p:nvPr>
        </p:nvSpPr>
        <p:spPr/>
        <p:txBody>
          <a:bodyPr/>
          <a:lstStyle/>
          <a:p>
            <a:pPr>
              <a:defRPr/>
            </a:pPr>
            <a:r>
              <a:rPr lang="de-DE"/>
              <a:t>Hessisches Kultusministerium</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 www.kultusministerium.hessen.de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26. Oktober 2020</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1813" y="838200"/>
            <a:ext cx="7772400" cy="718592"/>
          </a:xfrm>
        </p:spPr>
        <p:txBody>
          <a:bodyPr/>
          <a:lstStyle/>
          <a:p>
            <a:r>
              <a:rPr lang="de-DE" dirty="0" smtClean="0"/>
              <a:t>Termine</a:t>
            </a:r>
            <a:endParaRPr lang="de-DE" dirty="0"/>
          </a:p>
        </p:txBody>
      </p:sp>
      <p:sp>
        <p:nvSpPr>
          <p:cNvPr id="3" name="Inhaltsplatzhalter 2"/>
          <p:cNvSpPr>
            <a:spLocks noGrp="1"/>
          </p:cNvSpPr>
          <p:nvPr>
            <p:ph idx="1"/>
          </p:nvPr>
        </p:nvSpPr>
        <p:spPr>
          <a:xfrm>
            <a:off x="531813" y="1556792"/>
            <a:ext cx="7772400" cy="4680520"/>
          </a:xfrm>
        </p:spPr>
        <p:txBody>
          <a:bodyPr/>
          <a:lstStyle/>
          <a:p>
            <a:r>
              <a:rPr lang="de-DE" u="sng" dirty="0" smtClean="0"/>
              <a:t>OTS Homberg</a:t>
            </a:r>
            <a:r>
              <a:rPr lang="de-DE" dirty="0" smtClean="0"/>
              <a:t>: Infoabend für Eltern:19.11.2020 um 19.30 Uhr (geplant!)</a:t>
            </a:r>
          </a:p>
          <a:p>
            <a:r>
              <a:rPr lang="de-DE" dirty="0"/>
              <a:t>	</a:t>
            </a:r>
            <a:r>
              <a:rPr lang="de-DE" dirty="0" smtClean="0"/>
              <a:t>	Schnuppertag, vormittags im Rahmen des Unterrichts 11.11.2020</a:t>
            </a:r>
          </a:p>
          <a:p>
            <a:endParaRPr lang="de-DE" dirty="0"/>
          </a:p>
          <a:p>
            <a:r>
              <a:rPr lang="de-DE" u="sng" dirty="0" smtClean="0"/>
              <a:t>Stiftsschule </a:t>
            </a:r>
            <a:r>
              <a:rPr lang="de-DE" u="sng" dirty="0" smtClean="0"/>
              <a:t>St. Johann </a:t>
            </a:r>
            <a:r>
              <a:rPr lang="de-DE" u="sng" dirty="0" err="1" smtClean="0"/>
              <a:t>Amöneburg</a:t>
            </a:r>
            <a:r>
              <a:rPr lang="de-DE" dirty="0" smtClean="0"/>
              <a:t>: Infoabende: 17. und 26. 11.2020 	jeweils um 18.00 und um 20.00 Uhr.  </a:t>
            </a:r>
          </a:p>
          <a:p>
            <a:r>
              <a:rPr lang="de-DE" dirty="0"/>
              <a:t>	</a:t>
            </a:r>
            <a:r>
              <a:rPr lang="de-DE" dirty="0" smtClean="0"/>
              <a:t>	</a:t>
            </a:r>
            <a:r>
              <a:rPr lang="de-DE" dirty="0" smtClean="0"/>
              <a:t>Eine Anmeldung über die Homepage ist erforderlich!</a:t>
            </a:r>
          </a:p>
          <a:p>
            <a:endParaRPr lang="de-DE" dirty="0" smtClean="0"/>
          </a:p>
          <a:p>
            <a:r>
              <a:rPr lang="de-DE" u="sng" dirty="0" smtClean="0"/>
              <a:t>AWS </a:t>
            </a:r>
            <a:r>
              <a:rPr lang="de-DE" u="sng" dirty="0" smtClean="0"/>
              <a:t>Kirchhain</a:t>
            </a:r>
            <a:r>
              <a:rPr lang="de-DE" dirty="0" smtClean="0"/>
              <a:t>: Noch keine Veranstaltung terminiert, bitte Informationen 	über Presse und Homepage beachten!</a:t>
            </a:r>
          </a:p>
          <a:p>
            <a:endParaRPr lang="de-DE" u="sng" dirty="0" smtClean="0"/>
          </a:p>
          <a:p>
            <a:r>
              <a:rPr lang="de-DE" u="sng" dirty="0" smtClean="0"/>
              <a:t>ASS </a:t>
            </a:r>
            <a:r>
              <a:rPr lang="de-DE" u="sng" dirty="0" smtClean="0"/>
              <a:t>Alsfeld</a:t>
            </a:r>
            <a:r>
              <a:rPr lang="de-DE" dirty="0" smtClean="0"/>
              <a:t>: „Tag der </a:t>
            </a:r>
            <a:r>
              <a:rPr lang="de-DE" dirty="0"/>
              <a:t>o</a:t>
            </a:r>
            <a:r>
              <a:rPr lang="de-DE" dirty="0" smtClean="0"/>
              <a:t>ffenen Tür“, eine Anmeldung ist erforderlich. 	Einladungsflyer wird noch ausgegeben.</a:t>
            </a:r>
            <a:endParaRPr lang="de-DE" dirty="0"/>
          </a:p>
        </p:txBody>
      </p:sp>
      <p:sp>
        <p:nvSpPr>
          <p:cNvPr id="4" name="Datumsplatzhalter 3"/>
          <p:cNvSpPr>
            <a:spLocks noGrp="1"/>
          </p:cNvSpPr>
          <p:nvPr>
            <p:ph type="dt" sz="half" idx="10"/>
          </p:nvPr>
        </p:nvSpPr>
        <p:spPr/>
        <p:txBody>
          <a:bodyPr/>
          <a:lstStyle/>
          <a:p>
            <a:pPr>
              <a:defRPr/>
            </a:pPr>
            <a:fld id="{A767FF8C-081B-411A-BC79-A916645FC391}" type="datetime2">
              <a:rPr lang="de-DE" smtClean="0"/>
              <a:pPr>
                <a:defRPr/>
              </a:pPr>
              <a:t>Montag, 26. Oktober 2020</a:t>
            </a:fld>
            <a:endParaRPr lang="de-DE" dirty="0"/>
          </a:p>
        </p:txBody>
      </p:sp>
      <p:sp>
        <p:nvSpPr>
          <p:cNvPr id="5" name="Fußzeilenplatzhalter 4"/>
          <p:cNvSpPr>
            <a:spLocks noGrp="1"/>
          </p:cNvSpPr>
          <p:nvPr>
            <p:ph type="ftr" sz="quarter" idx="11"/>
          </p:nvPr>
        </p:nvSpPr>
        <p:spPr/>
        <p:txBody>
          <a:bodyPr/>
          <a:lstStyle/>
          <a:p>
            <a:pPr>
              <a:defRPr/>
            </a:pPr>
            <a:r>
              <a:rPr lang="de-DE" smtClean="0"/>
              <a:t>Hessisches Kultusministerium</a:t>
            </a:r>
            <a:endParaRPr lang="de-DE"/>
          </a:p>
        </p:txBody>
      </p:sp>
    </p:spTree>
    <p:extLst>
      <p:ext uri="{BB962C8B-B14F-4D97-AF65-F5344CB8AC3E}">
        <p14:creationId xmlns:p14="http://schemas.microsoft.com/office/powerpoint/2010/main" val="206666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26. Oktober 2020</a:t>
            </a:fld>
            <a:endParaRPr lang="de-DE" dirty="0"/>
          </a:p>
        </p:txBody>
      </p:sp>
      <p:sp>
        <p:nvSpPr>
          <p:cNvPr id="7" name="Fußzeilenplatzhalter 4"/>
          <p:cNvSpPr>
            <a:spLocks noGrp="1"/>
          </p:cNvSpPr>
          <p:nvPr>
            <p:ph type="ftr" sz="quarter" idx="11"/>
          </p:nvPr>
        </p:nvSpPr>
        <p:spPr/>
        <p:txBody>
          <a:bodyPr/>
          <a:lstStyle/>
          <a:p>
            <a:pPr>
              <a:defRPr/>
            </a:pPr>
            <a:r>
              <a:rPr lang="de-DE"/>
              <a:t>Hessisches Kultusministerium</a:t>
            </a:r>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26. Oktober 2020</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26. Oktober 2020</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26. Oktober 2020</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26. Oktober 2020</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26. Oktober 2020</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Montag, 26. Oktober 2020</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3545</Words>
  <Application>Microsoft Office PowerPoint</Application>
  <PresentationFormat>Bildschirmpräsentation (4:3)</PresentationFormat>
  <Paragraphs>469</Paragraphs>
  <Slides>29</Slides>
  <Notes>28</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29</vt:i4>
      </vt:variant>
    </vt:vector>
  </HeadingPairs>
  <TitlesOfParts>
    <vt:vector size="36" baseType="lpstr">
      <vt:lpstr>MS PGothic</vt:lpstr>
      <vt:lpstr>Arial</vt:lpstr>
      <vt:lpstr>Courier New</vt:lpstr>
      <vt:lpstr>Times</vt:lpstr>
      <vt:lpstr>Times New Roman</vt:lpstr>
      <vt:lpstr>Wingdings</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lpstr>Termine</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Eva Sartorius</cp:lastModifiedBy>
  <cp:revision>439</cp:revision>
  <cp:lastPrinted>2017-11-03T12:15:33Z</cp:lastPrinted>
  <dcterms:created xsi:type="dcterms:W3CDTF">2004-08-18T22:53:42Z</dcterms:created>
  <dcterms:modified xsi:type="dcterms:W3CDTF">2020-10-26T09:32:07Z</dcterms:modified>
</cp:coreProperties>
</file>