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2" r:id="rId1"/>
  </p:sldMasterIdLst>
  <p:notesMasterIdLst>
    <p:notesMasterId r:id="rId8"/>
  </p:notesMasterIdLst>
  <p:sldIdLst>
    <p:sldId id="256" r:id="rId2"/>
    <p:sldId id="257" r:id="rId3"/>
    <p:sldId id="259" r:id="rId4"/>
    <p:sldId id="262" r:id="rId5"/>
    <p:sldId id="263" r:id="rId6"/>
    <p:sldId id="261" r:id="rId7"/>
  </p:sldIdLst>
  <p:sldSz cx="9144000" cy="5143500" type="screen16x9"/>
  <p:notesSz cx="6888163" cy="1002188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13">
          <p15:clr>
            <a:srgbClr val="EA4335"/>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965652D-0786-47C4-89D9-355A5C069CA7}">
  <a:tblStyle styleId="{1965652D-0786-47C4-89D9-355A5C069CA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20"/>
      </p:cViewPr>
      <p:guideLst>
        <p:guide orient="horz" pos="613"/>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3188" y="750888"/>
            <a:ext cx="6681787" cy="3759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8817" y="4760397"/>
            <a:ext cx="5510530" cy="4509850"/>
          </a:xfrm>
          <a:prstGeom prst="rect">
            <a:avLst/>
          </a:prstGeom>
          <a:noFill/>
          <a:ln>
            <a:noFill/>
          </a:ln>
        </p:spPr>
        <p:txBody>
          <a:bodyPr spcFirstLastPara="1" wrap="square" lIns="96609" tIns="96609" rIns="96609" bIns="96609"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notes"/>
          <p:cNvSpPr>
            <a:spLocks noGrp="1" noRot="1" noChangeAspect="1"/>
          </p:cNvSpPr>
          <p:nvPr>
            <p:ph type="sldImg" idx="2"/>
          </p:nvPr>
        </p:nvSpPr>
        <p:spPr>
          <a:xfrm>
            <a:off x="103188" y="750888"/>
            <a:ext cx="6681787" cy="3759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p:notes"/>
          <p:cNvSpPr txBox="1">
            <a:spLocks noGrp="1"/>
          </p:cNvSpPr>
          <p:nvPr>
            <p:ph type="body" idx="1"/>
          </p:nvPr>
        </p:nvSpPr>
        <p:spPr>
          <a:xfrm>
            <a:off x="688817" y="4760397"/>
            <a:ext cx="5510530" cy="4509850"/>
          </a:xfrm>
          <a:prstGeom prst="rect">
            <a:avLst/>
          </a:prstGeom>
        </p:spPr>
        <p:txBody>
          <a:bodyPr spcFirstLastPara="1" wrap="square" lIns="96609" tIns="96609" rIns="96609" bIns="96609" anchor="t" anchorCtr="0">
            <a:noAutofit/>
          </a:bodyPr>
          <a:lstStyle/>
          <a:p>
            <a:pPr marL="0" indent="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e1e0c87e49_0_0:notes"/>
          <p:cNvSpPr>
            <a:spLocks noGrp="1" noRot="1" noChangeAspect="1"/>
          </p:cNvSpPr>
          <p:nvPr>
            <p:ph type="sldImg" idx="2"/>
          </p:nvPr>
        </p:nvSpPr>
        <p:spPr>
          <a:xfrm>
            <a:off x="103188" y="750888"/>
            <a:ext cx="6681787" cy="3759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e1e0c87e49_0_0:notes"/>
          <p:cNvSpPr txBox="1">
            <a:spLocks noGrp="1"/>
          </p:cNvSpPr>
          <p:nvPr>
            <p:ph type="body" idx="1"/>
          </p:nvPr>
        </p:nvSpPr>
        <p:spPr>
          <a:xfrm>
            <a:off x="688817" y="4760397"/>
            <a:ext cx="5510530" cy="4509850"/>
          </a:xfrm>
          <a:prstGeom prst="rect">
            <a:avLst/>
          </a:prstGeom>
        </p:spPr>
        <p:txBody>
          <a:bodyPr spcFirstLastPara="1" wrap="square" lIns="96609" tIns="96609" rIns="96609" bIns="96609" anchor="t" anchorCtr="0">
            <a:noAutofit/>
          </a:bodyPr>
          <a:lstStyle/>
          <a:p>
            <a:pPr marL="0" indent="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0733fce7c_0_5:notes"/>
          <p:cNvSpPr>
            <a:spLocks noGrp="1" noRot="1" noChangeAspect="1"/>
          </p:cNvSpPr>
          <p:nvPr>
            <p:ph type="sldImg" idx="2"/>
          </p:nvPr>
        </p:nvSpPr>
        <p:spPr>
          <a:xfrm>
            <a:off x="103188" y="750888"/>
            <a:ext cx="6681787" cy="3759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e0733fce7c_0_5:notes"/>
          <p:cNvSpPr txBox="1">
            <a:spLocks noGrp="1"/>
          </p:cNvSpPr>
          <p:nvPr>
            <p:ph type="body" idx="1"/>
          </p:nvPr>
        </p:nvSpPr>
        <p:spPr>
          <a:xfrm>
            <a:off x="688817" y="4760397"/>
            <a:ext cx="5510530" cy="4509850"/>
          </a:xfrm>
          <a:prstGeom prst="rect">
            <a:avLst/>
          </a:prstGeom>
        </p:spPr>
        <p:txBody>
          <a:bodyPr spcFirstLastPara="1" wrap="square" lIns="96609" tIns="96609" rIns="96609" bIns="96609" anchor="t" anchorCtr="0">
            <a:noAutofit/>
          </a:bodyPr>
          <a:lstStyle/>
          <a:p>
            <a:pPr marL="0" indent="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0733fce7c_0_5:notes"/>
          <p:cNvSpPr>
            <a:spLocks noGrp="1" noRot="1" noChangeAspect="1"/>
          </p:cNvSpPr>
          <p:nvPr>
            <p:ph type="sldImg" idx="2"/>
          </p:nvPr>
        </p:nvSpPr>
        <p:spPr>
          <a:xfrm>
            <a:off x="103188" y="750888"/>
            <a:ext cx="6681787" cy="3759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e0733fce7c_0_5:notes"/>
          <p:cNvSpPr txBox="1">
            <a:spLocks noGrp="1"/>
          </p:cNvSpPr>
          <p:nvPr>
            <p:ph type="body" idx="1"/>
          </p:nvPr>
        </p:nvSpPr>
        <p:spPr>
          <a:xfrm>
            <a:off x="688817" y="4760397"/>
            <a:ext cx="5510530" cy="4509850"/>
          </a:xfrm>
          <a:prstGeom prst="rect">
            <a:avLst/>
          </a:prstGeom>
        </p:spPr>
        <p:txBody>
          <a:bodyPr spcFirstLastPara="1" wrap="square" lIns="96609" tIns="96609" rIns="96609" bIns="96609" anchor="t" anchorCtr="0">
            <a:noAutofit/>
          </a:bodyPr>
          <a:lstStyle/>
          <a:p>
            <a:pPr marL="0" indent="0">
              <a:buNone/>
            </a:pPr>
            <a:endParaRPr dirty="0"/>
          </a:p>
        </p:txBody>
      </p:sp>
    </p:spTree>
    <p:extLst>
      <p:ext uri="{BB962C8B-B14F-4D97-AF65-F5344CB8AC3E}">
        <p14:creationId xmlns:p14="http://schemas.microsoft.com/office/powerpoint/2010/main" val="2917116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e0733fce7c_0_5:notes"/>
          <p:cNvSpPr>
            <a:spLocks noGrp="1" noRot="1" noChangeAspect="1"/>
          </p:cNvSpPr>
          <p:nvPr>
            <p:ph type="sldImg" idx="2"/>
          </p:nvPr>
        </p:nvSpPr>
        <p:spPr>
          <a:xfrm>
            <a:off x="103188" y="750888"/>
            <a:ext cx="6681787" cy="3759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e0733fce7c_0_5:notes"/>
          <p:cNvSpPr txBox="1">
            <a:spLocks noGrp="1"/>
          </p:cNvSpPr>
          <p:nvPr>
            <p:ph type="body" idx="1"/>
          </p:nvPr>
        </p:nvSpPr>
        <p:spPr>
          <a:xfrm>
            <a:off x="688817" y="4760397"/>
            <a:ext cx="5510530" cy="4509850"/>
          </a:xfrm>
          <a:prstGeom prst="rect">
            <a:avLst/>
          </a:prstGeom>
        </p:spPr>
        <p:txBody>
          <a:bodyPr spcFirstLastPara="1" wrap="square" lIns="96609" tIns="96609" rIns="96609" bIns="96609" anchor="t" anchorCtr="0">
            <a:noAutofit/>
          </a:bodyPr>
          <a:lstStyle/>
          <a:p>
            <a:pPr marL="0" indent="0">
              <a:buNone/>
            </a:pPr>
            <a:endParaRPr dirty="0"/>
          </a:p>
        </p:txBody>
      </p:sp>
    </p:spTree>
    <p:extLst>
      <p:ext uri="{BB962C8B-B14F-4D97-AF65-F5344CB8AC3E}">
        <p14:creationId xmlns:p14="http://schemas.microsoft.com/office/powerpoint/2010/main" val="3598467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e1e0c87e49_0_141:notes"/>
          <p:cNvSpPr>
            <a:spLocks noGrp="1" noRot="1" noChangeAspect="1"/>
          </p:cNvSpPr>
          <p:nvPr>
            <p:ph type="sldImg" idx="2"/>
          </p:nvPr>
        </p:nvSpPr>
        <p:spPr>
          <a:xfrm>
            <a:off x="103188" y="750888"/>
            <a:ext cx="6681787" cy="37592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e1e0c87e49_0_141:notes"/>
          <p:cNvSpPr txBox="1">
            <a:spLocks noGrp="1"/>
          </p:cNvSpPr>
          <p:nvPr>
            <p:ph type="body" idx="1"/>
          </p:nvPr>
        </p:nvSpPr>
        <p:spPr>
          <a:xfrm>
            <a:off x="688817" y="4760397"/>
            <a:ext cx="5510530" cy="4509850"/>
          </a:xfrm>
          <a:prstGeom prst="rect">
            <a:avLst/>
          </a:prstGeom>
        </p:spPr>
        <p:txBody>
          <a:bodyPr spcFirstLastPara="1" wrap="square" lIns="96609" tIns="96609" rIns="96609" bIns="96609" anchor="t" anchorCtr="0">
            <a:noAutofit/>
          </a:bodyPr>
          <a:lstStyle/>
          <a:p>
            <a:pPr marL="0" indent="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758200" y="1681798"/>
            <a:ext cx="5627700" cy="13875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4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1758088" y="3106088"/>
            <a:ext cx="5627700" cy="429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CUSTOM_11_1">
    <p:bg>
      <p:bgPr>
        <a:blipFill>
          <a:blip r:embed="rId2">
            <a:alphaModFix/>
          </a:blip>
          <a:stretch>
            <a:fillRect/>
          </a:stretch>
        </a:blipFill>
        <a:effectLst/>
      </p:bgPr>
    </p:bg>
    <p:spTree>
      <p:nvGrpSpPr>
        <p:cNvPr id="1" name="Shape 147"/>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11_1_1">
    <p:bg>
      <p:bgPr>
        <a:blipFill>
          <a:blip r:embed="rId2">
            <a:alphaModFix/>
          </a:blip>
          <a:stretch>
            <a:fillRect/>
          </a:stretch>
        </a:blipFill>
        <a:effectLst/>
      </p:bgPr>
    </p:bg>
    <p:spTree>
      <p:nvGrpSpPr>
        <p:cNvPr id="1" name="Shape 14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1906100" y="2555050"/>
            <a:ext cx="5331900" cy="65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3789825" y="1409750"/>
            <a:ext cx="1564200" cy="8931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2000"/>
              <a:buNone/>
              <a:defRPr sz="7000" b="1">
                <a:solidFill>
                  <a:schemeClr val="accen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4" name="Google Shape;14;p3"/>
          <p:cNvSpPr txBox="1">
            <a:spLocks noGrp="1"/>
          </p:cNvSpPr>
          <p:nvPr>
            <p:ph type="subTitle" idx="1"/>
          </p:nvPr>
        </p:nvSpPr>
        <p:spPr>
          <a:xfrm>
            <a:off x="1906050" y="3205750"/>
            <a:ext cx="5331900" cy="52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13225" y="52122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7" name="Google Shape;17;p4"/>
          <p:cNvSpPr txBox="1">
            <a:spLocks noGrp="1"/>
          </p:cNvSpPr>
          <p:nvPr>
            <p:ph type="body" idx="1"/>
          </p:nvPr>
        </p:nvSpPr>
        <p:spPr>
          <a:xfrm>
            <a:off x="713250" y="1152475"/>
            <a:ext cx="7717500" cy="34560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AutoNum type="arabicPeriod"/>
              <a:defRPr sz="1200"/>
            </a:lvl1pPr>
            <a:lvl2pPr marL="914400" lvl="1" indent="-317500">
              <a:spcBef>
                <a:spcPts val="0"/>
              </a:spcBef>
              <a:spcAft>
                <a:spcPts val="0"/>
              </a:spcAft>
              <a:buSzPts val="1400"/>
              <a:buAutoNum type="alphaLcPeriod"/>
              <a:defRPr/>
            </a:lvl2pPr>
            <a:lvl3pPr marL="1371600" lvl="2" indent="-317500">
              <a:spcBef>
                <a:spcPts val="0"/>
              </a:spcBef>
              <a:spcAft>
                <a:spcPts val="0"/>
              </a:spcAft>
              <a:buSzPts val="1400"/>
              <a:buAutoNum type="romanLcPeriod"/>
              <a:defRPr/>
            </a:lvl3pPr>
            <a:lvl4pPr marL="1828800" lvl="3" indent="-317500">
              <a:spcBef>
                <a:spcPts val="0"/>
              </a:spcBef>
              <a:spcAft>
                <a:spcPts val="0"/>
              </a:spcAft>
              <a:buSzPts val="1400"/>
              <a:buAutoNum type="arabicPeriod"/>
              <a:defRPr/>
            </a:lvl4pPr>
            <a:lvl5pPr marL="2286000" lvl="4" indent="-317500">
              <a:spcBef>
                <a:spcPts val="0"/>
              </a:spcBef>
              <a:spcAft>
                <a:spcPts val="0"/>
              </a:spcAft>
              <a:buSzPts val="1400"/>
              <a:buAutoNum type="alphaLcPeriod"/>
              <a:defRPr/>
            </a:lvl5pPr>
            <a:lvl6pPr marL="2743200" lvl="5" indent="-317500">
              <a:spcBef>
                <a:spcPts val="0"/>
              </a:spcBef>
              <a:spcAft>
                <a:spcPts val="0"/>
              </a:spcAft>
              <a:buSzPts val="1400"/>
              <a:buAutoNum type="romanLcPeriod"/>
              <a:defRPr/>
            </a:lvl6pPr>
            <a:lvl7pPr marL="3200400" lvl="6" indent="-317500">
              <a:spcBef>
                <a:spcPts val="0"/>
              </a:spcBef>
              <a:spcAft>
                <a:spcPts val="0"/>
              </a:spcAft>
              <a:buSzPts val="1400"/>
              <a:buAutoNum type="arabicPeriod"/>
              <a:defRPr/>
            </a:lvl7pPr>
            <a:lvl8pPr marL="3657600" lvl="7" indent="-317500">
              <a:spcBef>
                <a:spcPts val="0"/>
              </a:spcBef>
              <a:spcAft>
                <a:spcPts val="0"/>
              </a:spcAft>
              <a:buSzPts val="1400"/>
              <a:buAutoNum type="alphaLcPeriod"/>
              <a:defRPr/>
            </a:lvl8pPr>
            <a:lvl9pPr marL="4114800" lvl="8" indent="-317500">
              <a:spcBef>
                <a:spcPts val="0"/>
              </a:spcBef>
              <a:spcAft>
                <a:spcPts val="0"/>
              </a:spcAft>
              <a:buSzPts val="1400"/>
              <a:buAutoNum type="romanLcPerio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713225" y="5212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8" name="Google Shape;28;p7"/>
          <p:cNvSpPr txBox="1">
            <a:spLocks noGrp="1"/>
          </p:cNvSpPr>
          <p:nvPr>
            <p:ph type="subTitle" idx="1"/>
          </p:nvPr>
        </p:nvSpPr>
        <p:spPr>
          <a:xfrm>
            <a:off x="2640825" y="1335450"/>
            <a:ext cx="1725300" cy="357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000"/>
              <a:buFont typeface="Architects Daughter"/>
              <a:buNone/>
              <a:defRPr sz="2000">
                <a:solidFill>
                  <a:schemeClr val="dk1"/>
                </a:solidFill>
                <a:latin typeface="Architects Daughter"/>
                <a:ea typeface="Architects Daughter"/>
                <a:cs typeface="Architects Daughter"/>
                <a:sym typeface="Architects Daughter"/>
              </a:defRPr>
            </a:lvl1pPr>
            <a:lvl2pPr lvl="1" algn="ctr" rtl="0">
              <a:spcBef>
                <a:spcPts val="0"/>
              </a:spcBef>
              <a:spcAft>
                <a:spcPts val="0"/>
              </a:spcAft>
              <a:buClr>
                <a:schemeClr val="accent1"/>
              </a:buClr>
              <a:buSzPts val="2000"/>
              <a:buFont typeface="Architects Daughter"/>
              <a:buNone/>
              <a:defRPr sz="2000" b="1">
                <a:solidFill>
                  <a:schemeClr val="accent1"/>
                </a:solidFill>
                <a:latin typeface="Architects Daughter"/>
                <a:ea typeface="Architects Daughter"/>
                <a:cs typeface="Architects Daughter"/>
                <a:sym typeface="Architects Daughter"/>
              </a:defRPr>
            </a:lvl2pPr>
            <a:lvl3pPr lvl="2" algn="ctr" rtl="0">
              <a:spcBef>
                <a:spcPts val="0"/>
              </a:spcBef>
              <a:spcAft>
                <a:spcPts val="0"/>
              </a:spcAft>
              <a:buClr>
                <a:schemeClr val="accent1"/>
              </a:buClr>
              <a:buSzPts val="2000"/>
              <a:buFont typeface="Architects Daughter"/>
              <a:buNone/>
              <a:defRPr sz="2000" b="1">
                <a:solidFill>
                  <a:schemeClr val="accent1"/>
                </a:solidFill>
                <a:latin typeface="Architects Daughter"/>
                <a:ea typeface="Architects Daughter"/>
                <a:cs typeface="Architects Daughter"/>
                <a:sym typeface="Architects Daughter"/>
              </a:defRPr>
            </a:lvl3pPr>
            <a:lvl4pPr lvl="3" algn="ctr" rtl="0">
              <a:spcBef>
                <a:spcPts val="0"/>
              </a:spcBef>
              <a:spcAft>
                <a:spcPts val="0"/>
              </a:spcAft>
              <a:buClr>
                <a:schemeClr val="accent1"/>
              </a:buClr>
              <a:buSzPts val="2000"/>
              <a:buFont typeface="Architects Daughter"/>
              <a:buNone/>
              <a:defRPr sz="2000" b="1">
                <a:solidFill>
                  <a:schemeClr val="accent1"/>
                </a:solidFill>
                <a:latin typeface="Architects Daughter"/>
                <a:ea typeface="Architects Daughter"/>
                <a:cs typeface="Architects Daughter"/>
                <a:sym typeface="Architects Daughter"/>
              </a:defRPr>
            </a:lvl4pPr>
            <a:lvl5pPr lvl="4" algn="ctr" rtl="0">
              <a:spcBef>
                <a:spcPts val="0"/>
              </a:spcBef>
              <a:spcAft>
                <a:spcPts val="0"/>
              </a:spcAft>
              <a:buClr>
                <a:schemeClr val="accent1"/>
              </a:buClr>
              <a:buSzPts val="2000"/>
              <a:buFont typeface="Architects Daughter"/>
              <a:buNone/>
              <a:defRPr sz="2000" b="1">
                <a:solidFill>
                  <a:schemeClr val="accent1"/>
                </a:solidFill>
                <a:latin typeface="Architects Daughter"/>
                <a:ea typeface="Architects Daughter"/>
                <a:cs typeface="Architects Daughter"/>
                <a:sym typeface="Architects Daughter"/>
              </a:defRPr>
            </a:lvl5pPr>
            <a:lvl6pPr lvl="5" algn="ctr" rtl="0">
              <a:spcBef>
                <a:spcPts val="0"/>
              </a:spcBef>
              <a:spcAft>
                <a:spcPts val="0"/>
              </a:spcAft>
              <a:buClr>
                <a:schemeClr val="accent1"/>
              </a:buClr>
              <a:buSzPts val="2000"/>
              <a:buFont typeface="Architects Daughter"/>
              <a:buNone/>
              <a:defRPr sz="2000" b="1">
                <a:solidFill>
                  <a:schemeClr val="accent1"/>
                </a:solidFill>
                <a:latin typeface="Architects Daughter"/>
                <a:ea typeface="Architects Daughter"/>
                <a:cs typeface="Architects Daughter"/>
                <a:sym typeface="Architects Daughter"/>
              </a:defRPr>
            </a:lvl6pPr>
            <a:lvl7pPr lvl="6" algn="ctr" rtl="0">
              <a:spcBef>
                <a:spcPts val="0"/>
              </a:spcBef>
              <a:spcAft>
                <a:spcPts val="0"/>
              </a:spcAft>
              <a:buClr>
                <a:schemeClr val="accent1"/>
              </a:buClr>
              <a:buSzPts val="2000"/>
              <a:buFont typeface="Architects Daughter"/>
              <a:buNone/>
              <a:defRPr sz="2000" b="1">
                <a:solidFill>
                  <a:schemeClr val="accent1"/>
                </a:solidFill>
                <a:latin typeface="Architects Daughter"/>
                <a:ea typeface="Architects Daughter"/>
                <a:cs typeface="Architects Daughter"/>
                <a:sym typeface="Architects Daughter"/>
              </a:defRPr>
            </a:lvl7pPr>
            <a:lvl8pPr lvl="7" algn="ctr" rtl="0">
              <a:spcBef>
                <a:spcPts val="0"/>
              </a:spcBef>
              <a:spcAft>
                <a:spcPts val="0"/>
              </a:spcAft>
              <a:buClr>
                <a:schemeClr val="accent1"/>
              </a:buClr>
              <a:buSzPts val="2000"/>
              <a:buFont typeface="Architects Daughter"/>
              <a:buNone/>
              <a:defRPr sz="2000" b="1">
                <a:solidFill>
                  <a:schemeClr val="accent1"/>
                </a:solidFill>
                <a:latin typeface="Architects Daughter"/>
                <a:ea typeface="Architects Daughter"/>
                <a:cs typeface="Architects Daughter"/>
                <a:sym typeface="Architects Daughter"/>
              </a:defRPr>
            </a:lvl8pPr>
            <a:lvl9pPr lvl="8" algn="ctr" rtl="0">
              <a:spcBef>
                <a:spcPts val="0"/>
              </a:spcBef>
              <a:spcAft>
                <a:spcPts val="0"/>
              </a:spcAft>
              <a:buClr>
                <a:schemeClr val="accent1"/>
              </a:buClr>
              <a:buSzPts val="2000"/>
              <a:buFont typeface="Architects Daughter"/>
              <a:buNone/>
              <a:defRPr sz="2000" b="1">
                <a:solidFill>
                  <a:schemeClr val="accent1"/>
                </a:solidFill>
                <a:latin typeface="Architects Daughter"/>
                <a:ea typeface="Architects Daughter"/>
                <a:cs typeface="Architects Daughter"/>
                <a:sym typeface="Architects Daughter"/>
              </a:defRPr>
            </a:lvl9pPr>
          </a:lstStyle>
          <a:p>
            <a:endParaRPr/>
          </a:p>
        </p:txBody>
      </p:sp>
      <p:sp>
        <p:nvSpPr>
          <p:cNvPr id="29" name="Google Shape;29;p7"/>
          <p:cNvSpPr txBox="1">
            <a:spLocks noGrp="1"/>
          </p:cNvSpPr>
          <p:nvPr>
            <p:ph type="subTitle" idx="2"/>
          </p:nvPr>
        </p:nvSpPr>
        <p:spPr>
          <a:xfrm>
            <a:off x="2527950" y="1692450"/>
            <a:ext cx="4088100" cy="2340900"/>
          </a:xfrm>
          <a:prstGeom prst="rect">
            <a:avLst/>
          </a:prstGeom>
        </p:spPr>
        <p:txBody>
          <a:bodyPr spcFirstLastPara="1" wrap="square" lIns="91425" tIns="91425" rIns="91425" bIns="91425" anchor="t" anchorCtr="0">
            <a:noAutofit/>
          </a:bodyPr>
          <a:lstStyle>
            <a:lvl1pPr marR="50800" lvl="0" rtl="0">
              <a:lnSpc>
                <a:spcPct val="100000"/>
              </a:lnSpc>
              <a:spcBef>
                <a:spcPts val="0"/>
              </a:spcBef>
              <a:spcAft>
                <a:spcPts val="0"/>
              </a:spcAft>
              <a:buClr>
                <a:schemeClr val="accent3"/>
              </a:buClr>
              <a:buSzPts val="1400"/>
              <a:buChar char="●"/>
              <a:defRPr sz="1400"/>
            </a:lvl1pPr>
            <a:lvl2pPr lvl="1" algn="ctr" rtl="0">
              <a:spcBef>
                <a:spcPts val="0"/>
              </a:spcBef>
              <a:spcAft>
                <a:spcPts val="0"/>
              </a:spcAft>
              <a:buSzPts val="1400"/>
              <a:buChar char="○"/>
              <a:defRPr/>
            </a:lvl2pPr>
            <a:lvl3pPr lvl="2" algn="ctr" rtl="0">
              <a:spcBef>
                <a:spcPts val="0"/>
              </a:spcBef>
              <a:spcAft>
                <a:spcPts val="0"/>
              </a:spcAft>
              <a:buSzPts val="1400"/>
              <a:buChar char="■"/>
              <a:defRPr/>
            </a:lvl3pPr>
            <a:lvl4pPr lvl="3" algn="ctr" rtl="0">
              <a:spcBef>
                <a:spcPts val="0"/>
              </a:spcBef>
              <a:spcAft>
                <a:spcPts val="0"/>
              </a:spcAft>
              <a:buSzPts val="1400"/>
              <a:buChar char="●"/>
              <a:defRPr/>
            </a:lvl4pPr>
            <a:lvl5pPr lvl="4" algn="ctr" rtl="0">
              <a:spcBef>
                <a:spcPts val="0"/>
              </a:spcBef>
              <a:spcAft>
                <a:spcPts val="0"/>
              </a:spcAft>
              <a:buSzPts val="1400"/>
              <a:buChar char="○"/>
              <a:defRPr/>
            </a:lvl5pPr>
            <a:lvl6pPr lvl="5" algn="ctr" rtl="0">
              <a:spcBef>
                <a:spcPts val="0"/>
              </a:spcBef>
              <a:spcAft>
                <a:spcPts val="0"/>
              </a:spcAft>
              <a:buSzPts val="1400"/>
              <a:buChar char="■"/>
              <a:defRPr/>
            </a:lvl6pPr>
            <a:lvl7pPr lvl="6" algn="ctr" rtl="0">
              <a:spcBef>
                <a:spcPts val="0"/>
              </a:spcBef>
              <a:spcAft>
                <a:spcPts val="0"/>
              </a:spcAft>
              <a:buSzPts val="1400"/>
              <a:buChar char="●"/>
              <a:defRPr/>
            </a:lvl7pPr>
            <a:lvl8pPr lvl="7" algn="ctr" rtl="0">
              <a:spcBef>
                <a:spcPts val="0"/>
              </a:spcBef>
              <a:spcAft>
                <a:spcPts val="0"/>
              </a:spcAft>
              <a:buSzPts val="1400"/>
              <a:buChar char="○"/>
              <a:defRPr/>
            </a:lvl8pPr>
            <a:lvl9pPr lvl="8" algn="ctr" rtl="0">
              <a:spcBef>
                <a:spcPts val="0"/>
              </a:spcBef>
              <a:spcAft>
                <a:spcPts val="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885600" y="1591800"/>
            <a:ext cx="7372800" cy="19599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592025" y="1743175"/>
            <a:ext cx="2603400" cy="400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1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3" name="Google Shape;43;p13"/>
          <p:cNvSpPr txBox="1">
            <a:spLocks noGrp="1"/>
          </p:cNvSpPr>
          <p:nvPr>
            <p:ph type="subTitle" idx="1"/>
          </p:nvPr>
        </p:nvSpPr>
        <p:spPr>
          <a:xfrm>
            <a:off x="634750" y="2132050"/>
            <a:ext cx="2517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 name="Google Shape;44;p13"/>
          <p:cNvSpPr txBox="1">
            <a:spLocks noGrp="1"/>
          </p:cNvSpPr>
          <p:nvPr>
            <p:ph type="title" idx="2" hasCustomPrompt="1"/>
          </p:nvPr>
        </p:nvSpPr>
        <p:spPr>
          <a:xfrm>
            <a:off x="1334825" y="1222625"/>
            <a:ext cx="1117800" cy="46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300" b="1">
                <a:solidFill>
                  <a:schemeClr val="accent2"/>
                </a:solidFill>
              </a:defRPr>
            </a:lvl1pPr>
            <a:lvl2pPr lvl="1" rtl="0">
              <a:spcBef>
                <a:spcPts val="0"/>
              </a:spcBef>
              <a:spcAft>
                <a:spcPts val="0"/>
              </a:spcAft>
              <a:buSzPts val="3500"/>
              <a:buNone/>
              <a:defRPr sz="3500"/>
            </a:lvl2pPr>
            <a:lvl3pPr lvl="2" rtl="0">
              <a:spcBef>
                <a:spcPts val="0"/>
              </a:spcBef>
              <a:spcAft>
                <a:spcPts val="0"/>
              </a:spcAft>
              <a:buSzPts val="3500"/>
              <a:buNone/>
              <a:defRPr sz="3500"/>
            </a:lvl3pPr>
            <a:lvl4pPr lvl="3" rtl="0">
              <a:spcBef>
                <a:spcPts val="0"/>
              </a:spcBef>
              <a:spcAft>
                <a:spcPts val="0"/>
              </a:spcAft>
              <a:buSzPts val="3500"/>
              <a:buNone/>
              <a:defRPr sz="3500"/>
            </a:lvl4pPr>
            <a:lvl5pPr lvl="4" rtl="0">
              <a:spcBef>
                <a:spcPts val="0"/>
              </a:spcBef>
              <a:spcAft>
                <a:spcPts val="0"/>
              </a:spcAft>
              <a:buSzPts val="3500"/>
              <a:buNone/>
              <a:defRPr sz="3500"/>
            </a:lvl5pPr>
            <a:lvl6pPr lvl="5" rtl="0">
              <a:spcBef>
                <a:spcPts val="0"/>
              </a:spcBef>
              <a:spcAft>
                <a:spcPts val="0"/>
              </a:spcAft>
              <a:buSzPts val="3500"/>
              <a:buNone/>
              <a:defRPr sz="3500"/>
            </a:lvl6pPr>
            <a:lvl7pPr lvl="6" rtl="0">
              <a:spcBef>
                <a:spcPts val="0"/>
              </a:spcBef>
              <a:spcAft>
                <a:spcPts val="0"/>
              </a:spcAft>
              <a:buSzPts val="3500"/>
              <a:buNone/>
              <a:defRPr sz="3500"/>
            </a:lvl7pPr>
            <a:lvl8pPr lvl="7" rtl="0">
              <a:spcBef>
                <a:spcPts val="0"/>
              </a:spcBef>
              <a:spcAft>
                <a:spcPts val="0"/>
              </a:spcAft>
              <a:buSzPts val="3500"/>
              <a:buNone/>
              <a:defRPr sz="3500"/>
            </a:lvl8pPr>
            <a:lvl9pPr lvl="8" rtl="0">
              <a:spcBef>
                <a:spcPts val="0"/>
              </a:spcBef>
              <a:spcAft>
                <a:spcPts val="0"/>
              </a:spcAft>
              <a:buSzPts val="3500"/>
              <a:buNone/>
              <a:defRPr sz="3500"/>
            </a:lvl9pPr>
          </a:lstStyle>
          <a:p>
            <a:r>
              <a:t>xx%</a:t>
            </a:r>
          </a:p>
        </p:txBody>
      </p:sp>
      <p:sp>
        <p:nvSpPr>
          <p:cNvPr id="45" name="Google Shape;45;p13"/>
          <p:cNvSpPr txBox="1">
            <a:spLocks noGrp="1"/>
          </p:cNvSpPr>
          <p:nvPr>
            <p:ph type="title" idx="3"/>
          </p:nvPr>
        </p:nvSpPr>
        <p:spPr>
          <a:xfrm>
            <a:off x="3270288" y="1743175"/>
            <a:ext cx="2603400" cy="400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1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6" name="Google Shape;46;p13"/>
          <p:cNvSpPr txBox="1">
            <a:spLocks noGrp="1"/>
          </p:cNvSpPr>
          <p:nvPr>
            <p:ph type="subTitle" idx="4"/>
          </p:nvPr>
        </p:nvSpPr>
        <p:spPr>
          <a:xfrm>
            <a:off x="3313088" y="2132050"/>
            <a:ext cx="2517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 name="Google Shape;47;p13"/>
          <p:cNvSpPr txBox="1">
            <a:spLocks noGrp="1"/>
          </p:cNvSpPr>
          <p:nvPr>
            <p:ph type="title" idx="5" hasCustomPrompt="1"/>
          </p:nvPr>
        </p:nvSpPr>
        <p:spPr>
          <a:xfrm>
            <a:off x="4013137" y="1222625"/>
            <a:ext cx="1117800" cy="46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300" b="1">
                <a:solidFill>
                  <a:schemeClr val="accent1"/>
                </a:solidFill>
              </a:defRPr>
            </a:lvl1pPr>
            <a:lvl2pPr lvl="1" rtl="0">
              <a:spcBef>
                <a:spcPts val="0"/>
              </a:spcBef>
              <a:spcAft>
                <a:spcPts val="0"/>
              </a:spcAft>
              <a:buSzPts val="3500"/>
              <a:buNone/>
              <a:defRPr sz="3500"/>
            </a:lvl2pPr>
            <a:lvl3pPr lvl="2" rtl="0">
              <a:spcBef>
                <a:spcPts val="0"/>
              </a:spcBef>
              <a:spcAft>
                <a:spcPts val="0"/>
              </a:spcAft>
              <a:buSzPts val="3500"/>
              <a:buNone/>
              <a:defRPr sz="3500"/>
            </a:lvl3pPr>
            <a:lvl4pPr lvl="3" rtl="0">
              <a:spcBef>
                <a:spcPts val="0"/>
              </a:spcBef>
              <a:spcAft>
                <a:spcPts val="0"/>
              </a:spcAft>
              <a:buSzPts val="3500"/>
              <a:buNone/>
              <a:defRPr sz="3500"/>
            </a:lvl4pPr>
            <a:lvl5pPr lvl="4" rtl="0">
              <a:spcBef>
                <a:spcPts val="0"/>
              </a:spcBef>
              <a:spcAft>
                <a:spcPts val="0"/>
              </a:spcAft>
              <a:buSzPts val="3500"/>
              <a:buNone/>
              <a:defRPr sz="3500"/>
            </a:lvl5pPr>
            <a:lvl6pPr lvl="5" rtl="0">
              <a:spcBef>
                <a:spcPts val="0"/>
              </a:spcBef>
              <a:spcAft>
                <a:spcPts val="0"/>
              </a:spcAft>
              <a:buSzPts val="3500"/>
              <a:buNone/>
              <a:defRPr sz="3500"/>
            </a:lvl6pPr>
            <a:lvl7pPr lvl="6" rtl="0">
              <a:spcBef>
                <a:spcPts val="0"/>
              </a:spcBef>
              <a:spcAft>
                <a:spcPts val="0"/>
              </a:spcAft>
              <a:buSzPts val="3500"/>
              <a:buNone/>
              <a:defRPr sz="3500"/>
            </a:lvl7pPr>
            <a:lvl8pPr lvl="7" rtl="0">
              <a:spcBef>
                <a:spcPts val="0"/>
              </a:spcBef>
              <a:spcAft>
                <a:spcPts val="0"/>
              </a:spcAft>
              <a:buSzPts val="3500"/>
              <a:buNone/>
              <a:defRPr sz="3500"/>
            </a:lvl8pPr>
            <a:lvl9pPr lvl="8" rtl="0">
              <a:spcBef>
                <a:spcPts val="0"/>
              </a:spcBef>
              <a:spcAft>
                <a:spcPts val="0"/>
              </a:spcAft>
              <a:buSzPts val="3500"/>
              <a:buNone/>
              <a:defRPr sz="3500"/>
            </a:lvl9pPr>
          </a:lstStyle>
          <a:p>
            <a:r>
              <a:t>xx%</a:t>
            </a:r>
          </a:p>
        </p:txBody>
      </p:sp>
      <p:sp>
        <p:nvSpPr>
          <p:cNvPr id="48" name="Google Shape;48;p13"/>
          <p:cNvSpPr txBox="1">
            <a:spLocks noGrp="1"/>
          </p:cNvSpPr>
          <p:nvPr>
            <p:ph type="title" idx="6"/>
          </p:nvPr>
        </p:nvSpPr>
        <p:spPr>
          <a:xfrm>
            <a:off x="5948575" y="1743175"/>
            <a:ext cx="2603400" cy="400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1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9" name="Google Shape;49;p13"/>
          <p:cNvSpPr txBox="1">
            <a:spLocks noGrp="1"/>
          </p:cNvSpPr>
          <p:nvPr>
            <p:ph type="subTitle" idx="7"/>
          </p:nvPr>
        </p:nvSpPr>
        <p:spPr>
          <a:xfrm>
            <a:off x="5991325" y="2132050"/>
            <a:ext cx="2517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 name="Google Shape;50;p13"/>
          <p:cNvSpPr txBox="1">
            <a:spLocks noGrp="1"/>
          </p:cNvSpPr>
          <p:nvPr>
            <p:ph type="title" idx="8" hasCustomPrompt="1"/>
          </p:nvPr>
        </p:nvSpPr>
        <p:spPr>
          <a:xfrm>
            <a:off x="6691375" y="1222625"/>
            <a:ext cx="1117800" cy="46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300" b="1">
                <a:solidFill>
                  <a:schemeClr val="accent6"/>
                </a:solidFill>
              </a:defRPr>
            </a:lvl1pPr>
            <a:lvl2pPr lvl="1" rtl="0">
              <a:spcBef>
                <a:spcPts val="0"/>
              </a:spcBef>
              <a:spcAft>
                <a:spcPts val="0"/>
              </a:spcAft>
              <a:buSzPts val="3500"/>
              <a:buNone/>
              <a:defRPr sz="3500"/>
            </a:lvl2pPr>
            <a:lvl3pPr lvl="2" rtl="0">
              <a:spcBef>
                <a:spcPts val="0"/>
              </a:spcBef>
              <a:spcAft>
                <a:spcPts val="0"/>
              </a:spcAft>
              <a:buSzPts val="3500"/>
              <a:buNone/>
              <a:defRPr sz="3500"/>
            </a:lvl3pPr>
            <a:lvl4pPr lvl="3" rtl="0">
              <a:spcBef>
                <a:spcPts val="0"/>
              </a:spcBef>
              <a:spcAft>
                <a:spcPts val="0"/>
              </a:spcAft>
              <a:buSzPts val="3500"/>
              <a:buNone/>
              <a:defRPr sz="3500"/>
            </a:lvl4pPr>
            <a:lvl5pPr lvl="4" rtl="0">
              <a:spcBef>
                <a:spcPts val="0"/>
              </a:spcBef>
              <a:spcAft>
                <a:spcPts val="0"/>
              </a:spcAft>
              <a:buSzPts val="3500"/>
              <a:buNone/>
              <a:defRPr sz="3500"/>
            </a:lvl5pPr>
            <a:lvl6pPr lvl="5" rtl="0">
              <a:spcBef>
                <a:spcPts val="0"/>
              </a:spcBef>
              <a:spcAft>
                <a:spcPts val="0"/>
              </a:spcAft>
              <a:buSzPts val="3500"/>
              <a:buNone/>
              <a:defRPr sz="3500"/>
            </a:lvl6pPr>
            <a:lvl7pPr lvl="6" rtl="0">
              <a:spcBef>
                <a:spcPts val="0"/>
              </a:spcBef>
              <a:spcAft>
                <a:spcPts val="0"/>
              </a:spcAft>
              <a:buSzPts val="3500"/>
              <a:buNone/>
              <a:defRPr sz="3500"/>
            </a:lvl7pPr>
            <a:lvl8pPr lvl="7" rtl="0">
              <a:spcBef>
                <a:spcPts val="0"/>
              </a:spcBef>
              <a:spcAft>
                <a:spcPts val="0"/>
              </a:spcAft>
              <a:buSzPts val="3500"/>
              <a:buNone/>
              <a:defRPr sz="3500"/>
            </a:lvl8pPr>
            <a:lvl9pPr lvl="8" rtl="0">
              <a:spcBef>
                <a:spcPts val="0"/>
              </a:spcBef>
              <a:spcAft>
                <a:spcPts val="0"/>
              </a:spcAft>
              <a:buSzPts val="3500"/>
              <a:buNone/>
              <a:defRPr sz="3500"/>
            </a:lvl9pPr>
          </a:lstStyle>
          <a:p>
            <a:r>
              <a:t>xx%</a:t>
            </a:r>
          </a:p>
        </p:txBody>
      </p:sp>
      <p:sp>
        <p:nvSpPr>
          <p:cNvPr id="51" name="Google Shape;51;p13"/>
          <p:cNvSpPr txBox="1">
            <a:spLocks noGrp="1"/>
          </p:cNvSpPr>
          <p:nvPr>
            <p:ph type="title" idx="9"/>
          </p:nvPr>
        </p:nvSpPr>
        <p:spPr>
          <a:xfrm>
            <a:off x="592025" y="3372250"/>
            <a:ext cx="2603400" cy="400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1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2" name="Google Shape;52;p13"/>
          <p:cNvSpPr txBox="1">
            <a:spLocks noGrp="1"/>
          </p:cNvSpPr>
          <p:nvPr>
            <p:ph type="subTitle" idx="13"/>
          </p:nvPr>
        </p:nvSpPr>
        <p:spPr>
          <a:xfrm>
            <a:off x="634750" y="3761125"/>
            <a:ext cx="2517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 name="Google Shape;53;p13"/>
          <p:cNvSpPr txBox="1">
            <a:spLocks noGrp="1"/>
          </p:cNvSpPr>
          <p:nvPr>
            <p:ph type="title" idx="14" hasCustomPrompt="1"/>
          </p:nvPr>
        </p:nvSpPr>
        <p:spPr>
          <a:xfrm>
            <a:off x="1334825" y="2975733"/>
            <a:ext cx="1117800" cy="46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300" b="1">
                <a:solidFill>
                  <a:schemeClr val="accent2"/>
                </a:solidFill>
              </a:defRPr>
            </a:lvl1pPr>
            <a:lvl2pPr lvl="1" rtl="0">
              <a:spcBef>
                <a:spcPts val="0"/>
              </a:spcBef>
              <a:spcAft>
                <a:spcPts val="0"/>
              </a:spcAft>
              <a:buSzPts val="3500"/>
              <a:buNone/>
              <a:defRPr sz="3500"/>
            </a:lvl2pPr>
            <a:lvl3pPr lvl="2" rtl="0">
              <a:spcBef>
                <a:spcPts val="0"/>
              </a:spcBef>
              <a:spcAft>
                <a:spcPts val="0"/>
              </a:spcAft>
              <a:buSzPts val="3500"/>
              <a:buNone/>
              <a:defRPr sz="3500"/>
            </a:lvl3pPr>
            <a:lvl4pPr lvl="3" rtl="0">
              <a:spcBef>
                <a:spcPts val="0"/>
              </a:spcBef>
              <a:spcAft>
                <a:spcPts val="0"/>
              </a:spcAft>
              <a:buSzPts val="3500"/>
              <a:buNone/>
              <a:defRPr sz="3500"/>
            </a:lvl4pPr>
            <a:lvl5pPr lvl="4" rtl="0">
              <a:spcBef>
                <a:spcPts val="0"/>
              </a:spcBef>
              <a:spcAft>
                <a:spcPts val="0"/>
              </a:spcAft>
              <a:buSzPts val="3500"/>
              <a:buNone/>
              <a:defRPr sz="3500"/>
            </a:lvl5pPr>
            <a:lvl6pPr lvl="5" rtl="0">
              <a:spcBef>
                <a:spcPts val="0"/>
              </a:spcBef>
              <a:spcAft>
                <a:spcPts val="0"/>
              </a:spcAft>
              <a:buSzPts val="3500"/>
              <a:buNone/>
              <a:defRPr sz="3500"/>
            </a:lvl6pPr>
            <a:lvl7pPr lvl="6" rtl="0">
              <a:spcBef>
                <a:spcPts val="0"/>
              </a:spcBef>
              <a:spcAft>
                <a:spcPts val="0"/>
              </a:spcAft>
              <a:buSzPts val="3500"/>
              <a:buNone/>
              <a:defRPr sz="3500"/>
            </a:lvl7pPr>
            <a:lvl8pPr lvl="7" rtl="0">
              <a:spcBef>
                <a:spcPts val="0"/>
              </a:spcBef>
              <a:spcAft>
                <a:spcPts val="0"/>
              </a:spcAft>
              <a:buSzPts val="3500"/>
              <a:buNone/>
              <a:defRPr sz="3500"/>
            </a:lvl8pPr>
            <a:lvl9pPr lvl="8" rtl="0">
              <a:spcBef>
                <a:spcPts val="0"/>
              </a:spcBef>
              <a:spcAft>
                <a:spcPts val="0"/>
              </a:spcAft>
              <a:buSzPts val="3500"/>
              <a:buNone/>
              <a:defRPr sz="3500"/>
            </a:lvl9pPr>
          </a:lstStyle>
          <a:p>
            <a:r>
              <a:t>xx%</a:t>
            </a:r>
          </a:p>
        </p:txBody>
      </p:sp>
      <p:sp>
        <p:nvSpPr>
          <p:cNvPr id="54" name="Google Shape;54;p13"/>
          <p:cNvSpPr txBox="1">
            <a:spLocks noGrp="1"/>
          </p:cNvSpPr>
          <p:nvPr>
            <p:ph type="title" idx="15"/>
          </p:nvPr>
        </p:nvSpPr>
        <p:spPr>
          <a:xfrm>
            <a:off x="3270288" y="3372250"/>
            <a:ext cx="2603400" cy="400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1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5" name="Google Shape;55;p13"/>
          <p:cNvSpPr txBox="1">
            <a:spLocks noGrp="1"/>
          </p:cNvSpPr>
          <p:nvPr>
            <p:ph type="subTitle" idx="16"/>
          </p:nvPr>
        </p:nvSpPr>
        <p:spPr>
          <a:xfrm>
            <a:off x="3313088" y="3761125"/>
            <a:ext cx="2517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 name="Google Shape;56;p13"/>
          <p:cNvSpPr txBox="1">
            <a:spLocks noGrp="1"/>
          </p:cNvSpPr>
          <p:nvPr>
            <p:ph type="title" idx="17" hasCustomPrompt="1"/>
          </p:nvPr>
        </p:nvSpPr>
        <p:spPr>
          <a:xfrm>
            <a:off x="4013137" y="2975733"/>
            <a:ext cx="1117800" cy="46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300" b="1">
                <a:solidFill>
                  <a:schemeClr val="accent1"/>
                </a:solidFill>
              </a:defRPr>
            </a:lvl1pPr>
            <a:lvl2pPr lvl="1" rtl="0">
              <a:spcBef>
                <a:spcPts val="0"/>
              </a:spcBef>
              <a:spcAft>
                <a:spcPts val="0"/>
              </a:spcAft>
              <a:buSzPts val="3500"/>
              <a:buNone/>
              <a:defRPr sz="3500"/>
            </a:lvl2pPr>
            <a:lvl3pPr lvl="2" rtl="0">
              <a:spcBef>
                <a:spcPts val="0"/>
              </a:spcBef>
              <a:spcAft>
                <a:spcPts val="0"/>
              </a:spcAft>
              <a:buSzPts val="3500"/>
              <a:buNone/>
              <a:defRPr sz="3500"/>
            </a:lvl3pPr>
            <a:lvl4pPr lvl="3" rtl="0">
              <a:spcBef>
                <a:spcPts val="0"/>
              </a:spcBef>
              <a:spcAft>
                <a:spcPts val="0"/>
              </a:spcAft>
              <a:buSzPts val="3500"/>
              <a:buNone/>
              <a:defRPr sz="3500"/>
            </a:lvl4pPr>
            <a:lvl5pPr lvl="4" rtl="0">
              <a:spcBef>
                <a:spcPts val="0"/>
              </a:spcBef>
              <a:spcAft>
                <a:spcPts val="0"/>
              </a:spcAft>
              <a:buSzPts val="3500"/>
              <a:buNone/>
              <a:defRPr sz="3500"/>
            </a:lvl5pPr>
            <a:lvl6pPr lvl="5" rtl="0">
              <a:spcBef>
                <a:spcPts val="0"/>
              </a:spcBef>
              <a:spcAft>
                <a:spcPts val="0"/>
              </a:spcAft>
              <a:buSzPts val="3500"/>
              <a:buNone/>
              <a:defRPr sz="3500"/>
            </a:lvl6pPr>
            <a:lvl7pPr lvl="6" rtl="0">
              <a:spcBef>
                <a:spcPts val="0"/>
              </a:spcBef>
              <a:spcAft>
                <a:spcPts val="0"/>
              </a:spcAft>
              <a:buSzPts val="3500"/>
              <a:buNone/>
              <a:defRPr sz="3500"/>
            </a:lvl7pPr>
            <a:lvl8pPr lvl="7" rtl="0">
              <a:spcBef>
                <a:spcPts val="0"/>
              </a:spcBef>
              <a:spcAft>
                <a:spcPts val="0"/>
              </a:spcAft>
              <a:buSzPts val="3500"/>
              <a:buNone/>
              <a:defRPr sz="3500"/>
            </a:lvl8pPr>
            <a:lvl9pPr lvl="8" rtl="0">
              <a:spcBef>
                <a:spcPts val="0"/>
              </a:spcBef>
              <a:spcAft>
                <a:spcPts val="0"/>
              </a:spcAft>
              <a:buSzPts val="3500"/>
              <a:buNone/>
              <a:defRPr sz="3500"/>
            </a:lvl9pPr>
          </a:lstStyle>
          <a:p>
            <a:r>
              <a:t>xx%</a:t>
            </a:r>
          </a:p>
        </p:txBody>
      </p:sp>
      <p:sp>
        <p:nvSpPr>
          <p:cNvPr id="57" name="Google Shape;57;p13"/>
          <p:cNvSpPr txBox="1">
            <a:spLocks noGrp="1"/>
          </p:cNvSpPr>
          <p:nvPr>
            <p:ph type="title" idx="18"/>
          </p:nvPr>
        </p:nvSpPr>
        <p:spPr>
          <a:xfrm>
            <a:off x="5948575" y="3372250"/>
            <a:ext cx="2603400" cy="400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1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8" name="Google Shape;58;p13"/>
          <p:cNvSpPr txBox="1">
            <a:spLocks noGrp="1"/>
          </p:cNvSpPr>
          <p:nvPr>
            <p:ph type="subTitle" idx="19"/>
          </p:nvPr>
        </p:nvSpPr>
        <p:spPr>
          <a:xfrm>
            <a:off x="5991325" y="3761125"/>
            <a:ext cx="25179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 name="Google Shape;59;p13"/>
          <p:cNvSpPr txBox="1">
            <a:spLocks noGrp="1"/>
          </p:cNvSpPr>
          <p:nvPr>
            <p:ph type="title" idx="20" hasCustomPrompt="1"/>
          </p:nvPr>
        </p:nvSpPr>
        <p:spPr>
          <a:xfrm>
            <a:off x="6691375" y="2975733"/>
            <a:ext cx="1117800" cy="46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300" b="1">
                <a:solidFill>
                  <a:schemeClr val="accent6"/>
                </a:solidFill>
              </a:defRPr>
            </a:lvl1pPr>
            <a:lvl2pPr lvl="1" rtl="0">
              <a:spcBef>
                <a:spcPts val="0"/>
              </a:spcBef>
              <a:spcAft>
                <a:spcPts val="0"/>
              </a:spcAft>
              <a:buSzPts val="3500"/>
              <a:buNone/>
              <a:defRPr sz="3500"/>
            </a:lvl2pPr>
            <a:lvl3pPr lvl="2" rtl="0">
              <a:spcBef>
                <a:spcPts val="0"/>
              </a:spcBef>
              <a:spcAft>
                <a:spcPts val="0"/>
              </a:spcAft>
              <a:buSzPts val="3500"/>
              <a:buNone/>
              <a:defRPr sz="3500"/>
            </a:lvl3pPr>
            <a:lvl4pPr lvl="3" rtl="0">
              <a:spcBef>
                <a:spcPts val="0"/>
              </a:spcBef>
              <a:spcAft>
                <a:spcPts val="0"/>
              </a:spcAft>
              <a:buSzPts val="3500"/>
              <a:buNone/>
              <a:defRPr sz="3500"/>
            </a:lvl4pPr>
            <a:lvl5pPr lvl="4" rtl="0">
              <a:spcBef>
                <a:spcPts val="0"/>
              </a:spcBef>
              <a:spcAft>
                <a:spcPts val="0"/>
              </a:spcAft>
              <a:buSzPts val="3500"/>
              <a:buNone/>
              <a:defRPr sz="3500"/>
            </a:lvl5pPr>
            <a:lvl6pPr lvl="5" rtl="0">
              <a:spcBef>
                <a:spcPts val="0"/>
              </a:spcBef>
              <a:spcAft>
                <a:spcPts val="0"/>
              </a:spcAft>
              <a:buSzPts val="3500"/>
              <a:buNone/>
              <a:defRPr sz="3500"/>
            </a:lvl6pPr>
            <a:lvl7pPr lvl="6" rtl="0">
              <a:spcBef>
                <a:spcPts val="0"/>
              </a:spcBef>
              <a:spcAft>
                <a:spcPts val="0"/>
              </a:spcAft>
              <a:buSzPts val="3500"/>
              <a:buNone/>
              <a:defRPr sz="3500"/>
            </a:lvl7pPr>
            <a:lvl8pPr lvl="7" rtl="0">
              <a:spcBef>
                <a:spcPts val="0"/>
              </a:spcBef>
              <a:spcAft>
                <a:spcPts val="0"/>
              </a:spcAft>
              <a:buSzPts val="3500"/>
              <a:buNone/>
              <a:defRPr sz="3500"/>
            </a:lvl8pPr>
            <a:lvl9pPr lvl="8" rtl="0">
              <a:spcBef>
                <a:spcPts val="0"/>
              </a:spcBef>
              <a:spcAft>
                <a:spcPts val="0"/>
              </a:spcAft>
              <a:buSzPts val="3500"/>
              <a:buNone/>
              <a:defRPr sz="3500"/>
            </a:lvl9pPr>
          </a:lstStyle>
          <a:p>
            <a:r>
              <a:t>xx%</a:t>
            </a:r>
          </a:p>
        </p:txBody>
      </p:sp>
      <p:sp>
        <p:nvSpPr>
          <p:cNvPr id="60" name="Google Shape;60;p13"/>
          <p:cNvSpPr txBox="1">
            <a:spLocks noGrp="1"/>
          </p:cNvSpPr>
          <p:nvPr>
            <p:ph type="title" idx="21"/>
          </p:nvPr>
        </p:nvSpPr>
        <p:spPr>
          <a:xfrm>
            <a:off x="713225" y="521225"/>
            <a:ext cx="3934500" cy="572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algn="l" rtl="0">
              <a:spcBef>
                <a:spcPts val="0"/>
              </a:spcBef>
              <a:spcAft>
                <a:spcPts val="0"/>
              </a:spcAft>
              <a:buSzPts val="3000"/>
              <a:buNone/>
              <a:defRPr/>
            </a:lvl2pPr>
            <a:lvl3pPr lvl="2" algn="l" rtl="0">
              <a:spcBef>
                <a:spcPts val="0"/>
              </a:spcBef>
              <a:spcAft>
                <a:spcPts val="0"/>
              </a:spcAft>
              <a:buSzPts val="3000"/>
              <a:buNone/>
              <a:defRPr/>
            </a:lvl3pPr>
            <a:lvl4pPr lvl="3" algn="l" rtl="0">
              <a:spcBef>
                <a:spcPts val="0"/>
              </a:spcBef>
              <a:spcAft>
                <a:spcPts val="0"/>
              </a:spcAft>
              <a:buSzPts val="3000"/>
              <a:buNone/>
              <a:defRPr/>
            </a:lvl4pPr>
            <a:lvl5pPr lvl="4" algn="l" rtl="0">
              <a:spcBef>
                <a:spcPts val="0"/>
              </a:spcBef>
              <a:spcAft>
                <a:spcPts val="0"/>
              </a:spcAft>
              <a:buSzPts val="3000"/>
              <a:buNone/>
              <a:defRPr/>
            </a:lvl5pPr>
            <a:lvl6pPr lvl="5" algn="l" rtl="0">
              <a:spcBef>
                <a:spcPts val="0"/>
              </a:spcBef>
              <a:spcAft>
                <a:spcPts val="0"/>
              </a:spcAft>
              <a:buSzPts val="3000"/>
              <a:buNone/>
              <a:defRPr/>
            </a:lvl6pPr>
            <a:lvl7pPr lvl="6" algn="l" rtl="0">
              <a:spcBef>
                <a:spcPts val="0"/>
              </a:spcBef>
              <a:spcAft>
                <a:spcPts val="0"/>
              </a:spcAft>
              <a:buSzPts val="3000"/>
              <a:buNone/>
              <a:defRPr/>
            </a:lvl7pPr>
            <a:lvl8pPr lvl="7" algn="l" rtl="0">
              <a:spcBef>
                <a:spcPts val="0"/>
              </a:spcBef>
              <a:spcAft>
                <a:spcPts val="0"/>
              </a:spcAft>
              <a:buSzPts val="3000"/>
              <a:buNone/>
              <a:defRPr/>
            </a:lvl8pPr>
            <a:lvl9pPr lvl="8" algn="l" rtl="0">
              <a:spcBef>
                <a:spcPts val="0"/>
              </a:spcBef>
              <a:spcAft>
                <a:spcPts val="0"/>
              </a:spcAft>
              <a:buSzPts val="30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1">
  <p:cSld name="CUSTOM_8">
    <p:bg>
      <p:bgPr>
        <a:blipFill>
          <a:blip r:embed="rId2">
            <a:alphaModFix/>
          </a:blip>
          <a:stretch>
            <a:fillRect/>
          </a:stretch>
        </a:blipFill>
        <a:effectLst/>
      </p:bgPr>
    </p:bg>
    <p:spTree>
      <p:nvGrpSpPr>
        <p:cNvPr id="1" name="Shape 100"/>
        <p:cNvGrpSpPr/>
        <p:nvPr/>
      </p:nvGrpSpPr>
      <p:grpSpPr>
        <a:xfrm>
          <a:off x="0" y="0"/>
          <a:ext cx="0" cy="0"/>
          <a:chOff x="0" y="0"/>
          <a:chExt cx="0" cy="0"/>
        </a:xfrm>
      </p:grpSpPr>
      <p:sp>
        <p:nvSpPr>
          <p:cNvPr id="101" name="Google Shape;101;p22"/>
          <p:cNvSpPr txBox="1">
            <a:spLocks noGrp="1"/>
          </p:cNvSpPr>
          <p:nvPr>
            <p:ph type="title"/>
          </p:nvPr>
        </p:nvSpPr>
        <p:spPr>
          <a:xfrm>
            <a:off x="713225" y="52122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atin typeface="Roboto"/>
                <a:ea typeface="Roboto"/>
                <a:cs typeface="Roboto"/>
                <a:sym typeface="Roboto"/>
              </a:defRPr>
            </a:lvl2pPr>
            <a:lvl3pPr lvl="2">
              <a:spcBef>
                <a:spcPts val="0"/>
              </a:spcBef>
              <a:spcAft>
                <a:spcPts val="0"/>
              </a:spcAft>
              <a:buSzPts val="3000"/>
              <a:buNone/>
              <a:defRPr>
                <a:latin typeface="Roboto"/>
                <a:ea typeface="Roboto"/>
                <a:cs typeface="Roboto"/>
                <a:sym typeface="Roboto"/>
              </a:defRPr>
            </a:lvl3pPr>
            <a:lvl4pPr lvl="3">
              <a:spcBef>
                <a:spcPts val="0"/>
              </a:spcBef>
              <a:spcAft>
                <a:spcPts val="0"/>
              </a:spcAft>
              <a:buSzPts val="3000"/>
              <a:buNone/>
              <a:defRPr>
                <a:latin typeface="Roboto"/>
                <a:ea typeface="Roboto"/>
                <a:cs typeface="Roboto"/>
                <a:sym typeface="Roboto"/>
              </a:defRPr>
            </a:lvl4pPr>
            <a:lvl5pPr lvl="4">
              <a:spcBef>
                <a:spcPts val="0"/>
              </a:spcBef>
              <a:spcAft>
                <a:spcPts val="0"/>
              </a:spcAft>
              <a:buSzPts val="3000"/>
              <a:buNone/>
              <a:defRPr>
                <a:latin typeface="Roboto"/>
                <a:ea typeface="Roboto"/>
                <a:cs typeface="Roboto"/>
                <a:sym typeface="Roboto"/>
              </a:defRPr>
            </a:lvl5pPr>
            <a:lvl6pPr lvl="5">
              <a:spcBef>
                <a:spcPts val="0"/>
              </a:spcBef>
              <a:spcAft>
                <a:spcPts val="0"/>
              </a:spcAft>
              <a:buSzPts val="3000"/>
              <a:buNone/>
              <a:defRPr>
                <a:latin typeface="Roboto"/>
                <a:ea typeface="Roboto"/>
                <a:cs typeface="Roboto"/>
                <a:sym typeface="Roboto"/>
              </a:defRPr>
            </a:lvl6pPr>
            <a:lvl7pPr lvl="6">
              <a:spcBef>
                <a:spcPts val="0"/>
              </a:spcBef>
              <a:spcAft>
                <a:spcPts val="0"/>
              </a:spcAft>
              <a:buSzPts val="3000"/>
              <a:buNone/>
              <a:defRPr>
                <a:latin typeface="Roboto"/>
                <a:ea typeface="Roboto"/>
                <a:cs typeface="Roboto"/>
                <a:sym typeface="Roboto"/>
              </a:defRPr>
            </a:lvl7pPr>
            <a:lvl8pPr lvl="7">
              <a:spcBef>
                <a:spcPts val="0"/>
              </a:spcBef>
              <a:spcAft>
                <a:spcPts val="0"/>
              </a:spcAft>
              <a:buSzPts val="3000"/>
              <a:buNone/>
              <a:defRPr>
                <a:latin typeface="Roboto"/>
                <a:ea typeface="Roboto"/>
                <a:cs typeface="Roboto"/>
                <a:sym typeface="Roboto"/>
              </a:defRPr>
            </a:lvl8pPr>
            <a:lvl9pPr lvl="8">
              <a:spcBef>
                <a:spcPts val="0"/>
              </a:spcBef>
              <a:spcAft>
                <a:spcPts val="0"/>
              </a:spcAft>
              <a:buSzPts val="3000"/>
              <a:buNone/>
              <a:defRPr>
                <a:latin typeface="Roboto"/>
                <a:ea typeface="Roboto"/>
                <a:cs typeface="Roboto"/>
                <a:sym typeface="Roboto"/>
              </a:defRPr>
            </a:lvl9pPr>
          </a:lstStyle>
          <a:p>
            <a:endParaRPr/>
          </a:p>
        </p:txBody>
      </p:sp>
      <p:sp>
        <p:nvSpPr>
          <p:cNvPr id="102" name="Google Shape;102;p22"/>
          <p:cNvSpPr txBox="1">
            <a:spLocks noGrp="1"/>
          </p:cNvSpPr>
          <p:nvPr>
            <p:ph type="subTitle" idx="1"/>
          </p:nvPr>
        </p:nvSpPr>
        <p:spPr>
          <a:xfrm>
            <a:off x="831250" y="1216300"/>
            <a:ext cx="3608400" cy="2920800"/>
          </a:xfrm>
          <a:prstGeom prst="rect">
            <a:avLst/>
          </a:prstGeom>
        </p:spPr>
        <p:txBody>
          <a:bodyPr spcFirstLastPara="1" wrap="square" lIns="91425" tIns="91425" rIns="91425" bIns="91425" anchor="ctr" anchorCtr="0">
            <a:noAutofit/>
          </a:bodyPr>
          <a:lstStyle>
            <a:lvl1pPr lvl="0" algn="ctr">
              <a:lnSpc>
                <a:spcPct val="150000"/>
              </a:lnSpc>
              <a:spcBef>
                <a:spcPts val="0"/>
              </a:spcBef>
              <a:spcAft>
                <a:spcPts val="0"/>
              </a:spcAft>
              <a:buClr>
                <a:schemeClr val="accent2"/>
              </a:buClr>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103" name="Google Shape;103;p22"/>
          <p:cNvSpPr txBox="1">
            <a:spLocks noGrp="1"/>
          </p:cNvSpPr>
          <p:nvPr>
            <p:ph type="subTitle" idx="2"/>
          </p:nvPr>
        </p:nvSpPr>
        <p:spPr>
          <a:xfrm>
            <a:off x="4704325" y="1216300"/>
            <a:ext cx="3608400" cy="2920800"/>
          </a:xfrm>
          <a:prstGeom prst="rect">
            <a:avLst/>
          </a:prstGeom>
        </p:spPr>
        <p:txBody>
          <a:bodyPr spcFirstLastPara="1" wrap="square" lIns="91425" tIns="91425" rIns="91425" bIns="91425" anchor="ctr" anchorCtr="0">
            <a:noAutofit/>
          </a:bodyPr>
          <a:lstStyle>
            <a:lvl1pPr lvl="0" algn="ctr" rtl="0">
              <a:lnSpc>
                <a:spcPct val="150000"/>
              </a:lnSpc>
              <a:spcBef>
                <a:spcPts val="0"/>
              </a:spcBef>
              <a:spcAft>
                <a:spcPts val="0"/>
              </a:spcAft>
              <a:buClr>
                <a:schemeClr val="accent2"/>
              </a:buClr>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11">
    <p:bg>
      <p:bgPr>
        <a:blipFill>
          <a:blip r:embed="rId2">
            <a:alphaModFix/>
          </a:blip>
          <a:stretch>
            <a:fillRect/>
          </a:stretch>
        </a:blipFill>
        <a:effectLst/>
      </p:bgPr>
    </p:bg>
    <p:spTree>
      <p:nvGrpSpPr>
        <p:cNvPr id="1" name="Shape 14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21225"/>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Architects Daughter"/>
              <a:buNone/>
              <a:defRPr sz="3000">
                <a:solidFill>
                  <a:schemeClr val="dk1"/>
                </a:solidFill>
                <a:latin typeface="Architects Daughter"/>
                <a:ea typeface="Architects Daughter"/>
                <a:cs typeface="Architects Daughter"/>
                <a:sym typeface="Architects Daughter"/>
              </a:defRPr>
            </a:lvl1pPr>
            <a:lvl2pPr lvl="1">
              <a:spcBef>
                <a:spcPts val="0"/>
              </a:spcBef>
              <a:spcAft>
                <a:spcPts val="0"/>
              </a:spcAft>
              <a:buClr>
                <a:schemeClr val="dk1"/>
              </a:buClr>
              <a:buSzPts val="3000"/>
              <a:buFont typeface="Architects Daughter"/>
              <a:buNone/>
              <a:defRPr sz="3000">
                <a:solidFill>
                  <a:schemeClr val="dk1"/>
                </a:solidFill>
                <a:latin typeface="Architects Daughter"/>
                <a:ea typeface="Architects Daughter"/>
                <a:cs typeface="Architects Daughter"/>
                <a:sym typeface="Architects Daughter"/>
              </a:defRPr>
            </a:lvl2pPr>
            <a:lvl3pPr lvl="2">
              <a:spcBef>
                <a:spcPts val="0"/>
              </a:spcBef>
              <a:spcAft>
                <a:spcPts val="0"/>
              </a:spcAft>
              <a:buClr>
                <a:schemeClr val="dk1"/>
              </a:buClr>
              <a:buSzPts val="3000"/>
              <a:buFont typeface="Architects Daughter"/>
              <a:buNone/>
              <a:defRPr sz="3000">
                <a:solidFill>
                  <a:schemeClr val="dk1"/>
                </a:solidFill>
                <a:latin typeface="Architects Daughter"/>
                <a:ea typeface="Architects Daughter"/>
                <a:cs typeface="Architects Daughter"/>
                <a:sym typeface="Architects Daughter"/>
              </a:defRPr>
            </a:lvl3pPr>
            <a:lvl4pPr lvl="3">
              <a:spcBef>
                <a:spcPts val="0"/>
              </a:spcBef>
              <a:spcAft>
                <a:spcPts val="0"/>
              </a:spcAft>
              <a:buClr>
                <a:schemeClr val="dk1"/>
              </a:buClr>
              <a:buSzPts val="3000"/>
              <a:buFont typeface="Architects Daughter"/>
              <a:buNone/>
              <a:defRPr sz="3000">
                <a:solidFill>
                  <a:schemeClr val="dk1"/>
                </a:solidFill>
                <a:latin typeface="Architects Daughter"/>
                <a:ea typeface="Architects Daughter"/>
                <a:cs typeface="Architects Daughter"/>
                <a:sym typeface="Architects Daughter"/>
              </a:defRPr>
            </a:lvl4pPr>
            <a:lvl5pPr lvl="4">
              <a:spcBef>
                <a:spcPts val="0"/>
              </a:spcBef>
              <a:spcAft>
                <a:spcPts val="0"/>
              </a:spcAft>
              <a:buClr>
                <a:schemeClr val="dk1"/>
              </a:buClr>
              <a:buSzPts val="3000"/>
              <a:buFont typeface="Architects Daughter"/>
              <a:buNone/>
              <a:defRPr sz="3000">
                <a:solidFill>
                  <a:schemeClr val="dk1"/>
                </a:solidFill>
                <a:latin typeface="Architects Daughter"/>
                <a:ea typeface="Architects Daughter"/>
                <a:cs typeface="Architects Daughter"/>
                <a:sym typeface="Architects Daughter"/>
              </a:defRPr>
            </a:lvl5pPr>
            <a:lvl6pPr lvl="5">
              <a:spcBef>
                <a:spcPts val="0"/>
              </a:spcBef>
              <a:spcAft>
                <a:spcPts val="0"/>
              </a:spcAft>
              <a:buClr>
                <a:schemeClr val="dk1"/>
              </a:buClr>
              <a:buSzPts val="3000"/>
              <a:buFont typeface="Architects Daughter"/>
              <a:buNone/>
              <a:defRPr sz="3000">
                <a:solidFill>
                  <a:schemeClr val="dk1"/>
                </a:solidFill>
                <a:latin typeface="Architects Daughter"/>
                <a:ea typeface="Architects Daughter"/>
                <a:cs typeface="Architects Daughter"/>
                <a:sym typeface="Architects Daughter"/>
              </a:defRPr>
            </a:lvl6pPr>
            <a:lvl7pPr lvl="6">
              <a:spcBef>
                <a:spcPts val="0"/>
              </a:spcBef>
              <a:spcAft>
                <a:spcPts val="0"/>
              </a:spcAft>
              <a:buClr>
                <a:schemeClr val="dk1"/>
              </a:buClr>
              <a:buSzPts val="3000"/>
              <a:buFont typeface="Architects Daughter"/>
              <a:buNone/>
              <a:defRPr sz="3000">
                <a:solidFill>
                  <a:schemeClr val="dk1"/>
                </a:solidFill>
                <a:latin typeface="Architects Daughter"/>
                <a:ea typeface="Architects Daughter"/>
                <a:cs typeface="Architects Daughter"/>
                <a:sym typeface="Architects Daughter"/>
              </a:defRPr>
            </a:lvl7pPr>
            <a:lvl8pPr lvl="7">
              <a:spcBef>
                <a:spcPts val="0"/>
              </a:spcBef>
              <a:spcAft>
                <a:spcPts val="0"/>
              </a:spcAft>
              <a:buClr>
                <a:schemeClr val="dk1"/>
              </a:buClr>
              <a:buSzPts val="3000"/>
              <a:buFont typeface="Architects Daughter"/>
              <a:buNone/>
              <a:defRPr sz="3000">
                <a:solidFill>
                  <a:schemeClr val="dk1"/>
                </a:solidFill>
                <a:latin typeface="Architects Daughter"/>
                <a:ea typeface="Architects Daughter"/>
                <a:cs typeface="Architects Daughter"/>
                <a:sym typeface="Architects Daughter"/>
              </a:defRPr>
            </a:lvl8pPr>
            <a:lvl9pPr lvl="8">
              <a:spcBef>
                <a:spcPts val="0"/>
              </a:spcBef>
              <a:spcAft>
                <a:spcPts val="0"/>
              </a:spcAft>
              <a:buClr>
                <a:schemeClr val="dk1"/>
              </a:buClr>
              <a:buSzPts val="3000"/>
              <a:buFont typeface="Architects Daughter"/>
              <a:buNone/>
              <a:defRPr sz="3000">
                <a:solidFill>
                  <a:schemeClr val="dk1"/>
                </a:solidFill>
                <a:latin typeface="Architects Daughter"/>
                <a:ea typeface="Architects Daughter"/>
                <a:cs typeface="Architects Daughter"/>
                <a:sym typeface="Architects Daughter"/>
              </a:defRPr>
            </a:lvl9pPr>
          </a:lstStyle>
          <a:p>
            <a:endParaRPr/>
          </a:p>
        </p:txBody>
      </p:sp>
      <p:sp>
        <p:nvSpPr>
          <p:cNvPr id="7" name="Google Shape;7;p1"/>
          <p:cNvSpPr txBox="1">
            <a:spLocks noGrp="1"/>
          </p:cNvSpPr>
          <p:nvPr>
            <p:ph type="body" idx="1"/>
          </p:nvPr>
        </p:nvSpPr>
        <p:spPr>
          <a:xfrm>
            <a:off x="713250"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1pPr>
            <a:lvl2pPr marL="914400" lvl="1" indent="-317500">
              <a:lnSpc>
                <a:spcPct val="100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00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00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00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00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00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00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00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8" r:id="rId6"/>
    <p:sldLayoutId id="2147483659" r:id="rId7"/>
    <p:sldLayoutId id="2147483668"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hemeOverride" Target="../theme/themeOverride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8.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56"/>
        <p:cNvGrpSpPr/>
        <p:nvPr/>
      </p:nvGrpSpPr>
      <p:grpSpPr>
        <a:xfrm>
          <a:off x="0" y="0"/>
          <a:ext cx="0" cy="0"/>
          <a:chOff x="0" y="0"/>
          <a:chExt cx="0" cy="0"/>
        </a:xfrm>
      </p:grpSpPr>
      <p:sp>
        <p:nvSpPr>
          <p:cNvPr id="157" name="Google Shape;157;p37"/>
          <p:cNvSpPr txBox="1">
            <a:spLocks noGrp="1"/>
          </p:cNvSpPr>
          <p:nvPr>
            <p:ph type="title"/>
          </p:nvPr>
        </p:nvSpPr>
        <p:spPr>
          <a:xfrm>
            <a:off x="870851" y="1499622"/>
            <a:ext cx="7351374" cy="159016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DE" dirty="0" smtClean="0"/>
              <a:t>Osterferien 2023</a:t>
            </a:r>
            <a:endParaRPr dirty="0"/>
          </a:p>
        </p:txBody>
      </p:sp>
      <p:sp>
        <p:nvSpPr>
          <p:cNvPr id="158" name="Google Shape;158;p37"/>
          <p:cNvSpPr txBox="1">
            <a:spLocks noGrp="1"/>
          </p:cNvSpPr>
          <p:nvPr>
            <p:ph type="subTitle" idx="4294967295"/>
          </p:nvPr>
        </p:nvSpPr>
        <p:spPr>
          <a:xfrm>
            <a:off x="-272845" y="2794819"/>
            <a:ext cx="7167715" cy="74054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de-DE" dirty="0" smtClean="0">
                <a:solidFill>
                  <a:schemeClr val="tx1">
                    <a:lumMod val="75000"/>
                    <a:lumOff val="25000"/>
                  </a:schemeClr>
                </a:solidFill>
              </a:rPr>
              <a:t>                                        vom 03.04.2023 bis 06.04.2023</a:t>
            </a:r>
          </a:p>
          <a:p>
            <a:pPr marL="0" lvl="0" indent="0" algn="ctr">
              <a:buNone/>
            </a:pPr>
            <a:r>
              <a:rPr lang="de-DE" dirty="0" smtClean="0">
                <a:solidFill>
                  <a:schemeClr val="tx1">
                    <a:lumMod val="75000"/>
                    <a:lumOff val="25000"/>
                  </a:schemeClr>
                </a:solidFill>
              </a:rPr>
              <a:t>                                und </a:t>
            </a:r>
          </a:p>
          <a:p>
            <a:pPr marL="0" lvl="0" indent="0" algn="ctr" rtl="0">
              <a:spcBef>
                <a:spcPts val="0"/>
              </a:spcBef>
              <a:spcAft>
                <a:spcPts val="0"/>
              </a:spcAft>
              <a:buNone/>
            </a:pPr>
            <a:r>
              <a:rPr lang="de-DE" dirty="0" smtClean="0">
                <a:solidFill>
                  <a:schemeClr val="tx1">
                    <a:lumMod val="75000"/>
                    <a:lumOff val="25000"/>
                  </a:schemeClr>
                </a:solidFill>
              </a:rPr>
              <a:t>                                         vom 17.04.2023 bis 21.04.2023</a:t>
            </a:r>
          </a:p>
          <a:p>
            <a:pPr marL="0" lvl="0" indent="0" algn="ctr" rtl="0">
              <a:spcBef>
                <a:spcPts val="0"/>
              </a:spcBef>
              <a:spcAft>
                <a:spcPts val="0"/>
              </a:spcAft>
              <a:buNone/>
            </a:pPr>
            <a:r>
              <a:rPr lang="de-DE" b="1" dirty="0">
                <a:solidFill>
                  <a:schemeClr val="tx1">
                    <a:lumMod val="75000"/>
                    <a:lumOff val="25000"/>
                  </a:schemeClr>
                </a:solidFill>
              </a:rPr>
              <a:t> </a:t>
            </a:r>
            <a:r>
              <a:rPr lang="de-DE" b="1" dirty="0" smtClean="0">
                <a:solidFill>
                  <a:schemeClr val="tx1">
                    <a:lumMod val="75000"/>
                    <a:lumOff val="25000"/>
                  </a:schemeClr>
                </a:solidFill>
              </a:rPr>
              <a:t>                      </a:t>
            </a:r>
            <a:endParaRPr b="1" dirty="0">
              <a:solidFill>
                <a:schemeClr val="tx1">
                  <a:lumMod val="75000"/>
                  <a:lumOff val="2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162"/>
        <p:cNvGrpSpPr/>
        <p:nvPr/>
      </p:nvGrpSpPr>
      <p:grpSpPr>
        <a:xfrm>
          <a:off x="0" y="0"/>
          <a:ext cx="0" cy="0"/>
          <a:chOff x="0" y="0"/>
          <a:chExt cx="0" cy="0"/>
        </a:xfrm>
      </p:grpSpPr>
      <p:sp>
        <p:nvSpPr>
          <p:cNvPr id="163" name="Google Shape;163;p38"/>
          <p:cNvSpPr txBox="1">
            <a:spLocks noGrp="1"/>
          </p:cNvSpPr>
          <p:nvPr>
            <p:ph type="title"/>
          </p:nvPr>
        </p:nvSpPr>
        <p:spPr>
          <a:xfrm>
            <a:off x="568037" y="535080"/>
            <a:ext cx="7980714" cy="572700"/>
          </a:xfrm>
        </p:spPr>
        <p:txBody>
          <a:bodyPr/>
          <a:lstStyle/>
          <a:p>
            <a:pPr lvl="0"/>
            <a:r>
              <a:rPr lang="de-DE" sz="2800" dirty="0" smtClean="0"/>
              <a:t>Montag, den 03.04.            Dienstag, den 04.04.</a:t>
            </a:r>
            <a:endParaRPr lang="de-DE" sz="2800" dirty="0"/>
          </a:p>
        </p:txBody>
      </p:sp>
      <p:sp>
        <p:nvSpPr>
          <p:cNvPr id="164" name="Google Shape;164;p38"/>
          <p:cNvSpPr txBox="1">
            <a:spLocks noGrp="1"/>
          </p:cNvSpPr>
          <p:nvPr>
            <p:ph type="subTitle" idx="1"/>
          </p:nvPr>
        </p:nvSpPr>
        <p:spPr>
          <a:xfrm>
            <a:off x="568037" y="-220714"/>
            <a:ext cx="3836976" cy="4309083"/>
          </a:xfrm>
        </p:spPr>
        <p:txBody>
          <a:bodyPr/>
          <a:lstStyle/>
          <a:p>
            <a:pPr marL="139700" lvl="0" indent="0" algn="l">
              <a:lnSpc>
                <a:spcPct val="100000"/>
              </a:lnSpc>
              <a:buNone/>
            </a:pPr>
            <a:r>
              <a:rPr lang="de-DE" sz="1200" dirty="0" smtClean="0">
                <a:solidFill>
                  <a:schemeClr val="accent5">
                    <a:lumMod val="50000"/>
                  </a:schemeClr>
                </a:solidFill>
              </a:rPr>
              <a:t>Die Ostervorbereitungen sind im vollem Gang und </a:t>
            </a:r>
            <a:r>
              <a:rPr lang="de-DE" sz="1200" dirty="0" smtClean="0"/>
              <a:t>der </a:t>
            </a:r>
            <a:r>
              <a:rPr lang="de-DE" sz="1200" dirty="0" smtClean="0">
                <a:solidFill>
                  <a:schemeClr val="accent5">
                    <a:lumMod val="50000"/>
                  </a:schemeClr>
                </a:solidFill>
              </a:rPr>
              <a:t>Osterhase</a:t>
            </a:r>
            <a:r>
              <a:rPr lang="de-DE" sz="1200" dirty="0" smtClean="0"/>
              <a:t> </a:t>
            </a:r>
            <a:r>
              <a:rPr lang="de-DE" sz="1200" dirty="0" smtClean="0">
                <a:solidFill>
                  <a:schemeClr val="accent5">
                    <a:lumMod val="50000"/>
                  </a:schemeClr>
                </a:solidFill>
              </a:rPr>
              <a:t>braucht</a:t>
            </a:r>
            <a:r>
              <a:rPr lang="de-DE" sz="1200" dirty="0" smtClean="0"/>
              <a:t> dringend Unterstützung. Daher wollen wir in der Betreuung Ostereier färben und Osternester basteln. </a:t>
            </a:r>
          </a:p>
          <a:p>
            <a:pPr marL="139700" lvl="0" indent="0" algn="l">
              <a:lnSpc>
                <a:spcPct val="100000"/>
              </a:lnSpc>
              <a:buNone/>
            </a:pPr>
            <a:r>
              <a:rPr lang="de-DE" sz="1200" dirty="0" smtClean="0"/>
              <a:t>Die Kinder sind eingeladen, uns dabei kräftig zu unterstützen.</a:t>
            </a:r>
            <a:endParaRPr lang="de-DE" sz="1200" dirty="0"/>
          </a:p>
        </p:txBody>
      </p:sp>
      <p:sp>
        <p:nvSpPr>
          <p:cNvPr id="7" name="Untertitel 6"/>
          <p:cNvSpPr>
            <a:spLocks noGrp="1"/>
          </p:cNvSpPr>
          <p:nvPr>
            <p:ph type="subTitle" idx="2"/>
          </p:nvPr>
        </p:nvSpPr>
        <p:spPr>
          <a:xfrm>
            <a:off x="4405013" y="-1208463"/>
            <a:ext cx="4115478" cy="5397009"/>
          </a:xfrm>
        </p:spPr>
        <p:txBody>
          <a:bodyPr/>
          <a:lstStyle/>
          <a:p>
            <a:pPr marL="596900" lvl="1" indent="0">
              <a:buNone/>
            </a:pPr>
            <a:endParaRPr lang="de-DE" sz="1200" dirty="0" smtClean="0"/>
          </a:p>
          <a:p>
            <a:pPr marL="596900" lvl="1" indent="0">
              <a:buNone/>
            </a:pPr>
            <a:endParaRPr lang="de-DE" sz="1200" dirty="0"/>
          </a:p>
          <a:p>
            <a:pPr marL="596900" lvl="1" indent="0">
              <a:buNone/>
            </a:pPr>
            <a:endParaRPr lang="de-DE" sz="1200" dirty="0" smtClean="0"/>
          </a:p>
          <a:p>
            <a:pPr marL="596900" lvl="1" indent="0">
              <a:buNone/>
            </a:pPr>
            <a:endParaRPr lang="de-DE" sz="1200" dirty="0"/>
          </a:p>
          <a:p>
            <a:pPr marL="596900" lvl="1" indent="0">
              <a:buNone/>
            </a:pPr>
            <a:endParaRPr lang="de-DE" sz="1200" dirty="0" smtClean="0"/>
          </a:p>
          <a:p>
            <a:pPr marL="596900" lvl="1" indent="0">
              <a:buNone/>
            </a:pPr>
            <a:r>
              <a:rPr lang="de-DE" sz="1200" dirty="0" smtClean="0"/>
              <a:t>Was braucht man wohl für ein schönes Osternest? Natürlich Moos! Deshalb gehen wir heute mit den Kindern Moos sammeln. </a:t>
            </a:r>
          </a:p>
          <a:p>
            <a:pPr marL="596900" lvl="1" indent="0">
              <a:buNone/>
            </a:pPr>
            <a:r>
              <a:rPr lang="de-DE" sz="1200" dirty="0" smtClean="0"/>
              <a:t>Wer dazu keine Lust hat, dem bietet sich die Möglichkeit beim Osternähen mit zu machen. </a:t>
            </a:r>
          </a:p>
          <a:p>
            <a:pPr marL="596900" lvl="1" indent="0">
              <a:buNone/>
            </a:pPr>
            <a:endParaRPr lang="de-DE" sz="1200" dirty="0"/>
          </a:p>
        </p:txBody>
      </p:sp>
      <p:pic>
        <p:nvPicPr>
          <p:cNvPr id="2" name="Grafik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5815" y="2765092"/>
            <a:ext cx="2706329" cy="1520431"/>
          </a:xfrm>
          <a:prstGeom prst="rect">
            <a:avLst/>
          </a:prstGeom>
        </p:spPr>
      </p:pic>
      <p:pic>
        <p:nvPicPr>
          <p:cNvPr id="11" name="Grafik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47011" y="2603414"/>
            <a:ext cx="1682109" cy="1682109"/>
          </a:xfrm>
          <a:prstGeom prst="rect">
            <a:avLst/>
          </a:prstGeom>
        </p:spPr>
      </p:pic>
    </p:spTree>
  </p:cSld>
  <p:clrMapOvr>
    <a:overrideClrMapping bg1="lt1" tx1="dk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3" name="Titel 2"/>
          <p:cNvSpPr>
            <a:spLocks noGrp="1"/>
          </p:cNvSpPr>
          <p:nvPr>
            <p:ph type="title"/>
          </p:nvPr>
        </p:nvSpPr>
        <p:spPr/>
        <p:txBody>
          <a:bodyPr/>
          <a:lstStyle/>
          <a:p>
            <a:r>
              <a:rPr lang="de-DE" sz="2800" dirty="0" smtClean="0"/>
              <a:t>Mittwoch, den 05.04.     Donnerstag, den 06.04.</a:t>
            </a:r>
            <a:endParaRPr lang="de-DE" sz="2800" dirty="0"/>
          </a:p>
        </p:txBody>
      </p:sp>
      <p:sp>
        <p:nvSpPr>
          <p:cNvPr id="212" name="Google Shape;212;p40"/>
          <p:cNvSpPr txBox="1">
            <a:spLocks noGrp="1"/>
          </p:cNvSpPr>
          <p:nvPr>
            <p:ph type="subTitle" idx="1"/>
          </p:nvPr>
        </p:nvSpPr>
        <p:spPr>
          <a:xfrm>
            <a:off x="713225" y="188378"/>
            <a:ext cx="3726425" cy="3513645"/>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1200"/>
              </a:spcAft>
              <a:buNone/>
            </a:pPr>
            <a:r>
              <a:rPr lang="de-DE" sz="1200" dirty="0" smtClean="0"/>
              <a:t>Heute haben die Kinder die Qual der Wahl. Entweder können sie sich in der Küche austoben und leckere Schlemmereien für Ostern backen oder  sie können ihrer Kreativität freien Lauf lassen und ein schönes Osterbild gestalten.</a:t>
            </a:r>
            <a:endParaRPr sz="1200" dirty="0"/>
          </a:p>
        </p:txBody>
      </p:sp>
      <p:sp>
        <p:nvSpPr>
          <p:cNvPr id="4" name="Untertitel 3"/>
          <p:cNvSpPr>
            <a:spLocks noGrp="1"/>
          </p:cNvSpPr>
          <p:nvPr>
            <p:ph type="subTitle" idx="2"/>
          </p:nvPr>
        </p:nvSpPr>
        <p:spPr>
          <a:xfrm>
            <a:off x="4431991" y="-162228"/>
            <a:ext cx="3873076" cy="4037087"/>
          </a:xfrm>
        </p:spPr>
        <p:txBody>
          <a:bodyPr/>
          <a:lstStyle/>
          <a:p>
            <a:pPr marL="139700" indent="0" algn="l">
              <a:lnSpc>
                <a:spcPct val="100000"/>
              </a:lnSpc>
              <a:buNone/>
            </a:pPr>
            <a:r>
              <a:rPr lang="de-DE" sz="1200" dirty="0" smtClean="0"/>
              <a:t>Bei hoffentlich schönem Osterwetter, wollen wir heute den Osterhasen suchen. Wir haben den Hinweis erhalten, dass er am Schloss Homberg gesehen wurde. Machen wir uns auf die Suche und laufen dorthin - Osternestersuche im Schlossgarten. Da so eine Suche hungrig macht, haben wir einen kleinen Snack vorbereitet. Anschließend haben die Kinder noch Zeit am Schloss zu spielen. </a:t>
            </a:r>
            <a:endParaRPr lang="de-DE" sz="1200" dirty="0"/>
          </a:p>
        </p:txBody>
      </p:sp>
      <p:pic>
        <p:nvPicPr>
          <p:cNvPr id="6" name="Grafik 5"/>
          <p:cNvPicPr>
            <a:picLocks noChangeAspect="1"/>
          </p:cNvPicPr>
          <p:nvPr/>
        </p:nvPicPr>
        <p:blipFill>
          <a:blip r:embed="rId3"/>
          <a:stretch>
            <a:fillRect/>
          </a:stretch>
        </p:blipFill>
        <p:spPr>
          <a:xfrm>
            <a:off x="1427620" y="2741281"/>
            <a:ext cx="1724786" cy="1293589"/>
          </a:xfrm>
          <a:prstGeom prst="rect">
            <a:avLst/>
          </a:prstGeom>
        </p:spPr>
      </p:pic>
      <p:pic>
        <p:nvPicPr>
          <p:cNvPr id="7" name="Grafik 6"/>
          <p:cNvPicPr>
            <a:picLocks noChangeAspect="1"/>
          </p:cNvPicPr>
          <p:nvPr/>
        </p:nvPicPr>
        <p:blipFill rotWithShape="1">
          <a:blip r:embed="rId4"/>
          <a:srcRect l="9589" t="33854" r="9474" b="-1830"/>
          <a:stretch/>
        </p:blipFill>
        <p:spPr>
          <a:xfrm>
            <a:off x="5286253" y="2604022"/>
            <a:ext cx="2595793" cy="127083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14" name="Titel 13"/>
          <p:cNvSpPr>
            <a:spLocks noGrp="1"/>
          </p:cNvSpPr>
          <p:nvPr>
            <p:ph type="title"/>
          </p:nvPr>
        </p:nvSpPr>
        <p:spPr>
          <a:xfrm>
            <a:off x="619433" y="571127"/>
            <a:ext cx="7831343" cy="600313"/>
          </a:xfrm>
        </p:spPr>
        <p:txBody>
          <a:bodyPr/>
          <a:lstStyle/>
          <a:p>
            <a:r>
              <a:rPr lang="de-DE" sz="1800" b="1" dirty="0" smtClean="0"/>
              <a:t>Montag, den 17.04            Dienstag, den 18.04         Mittwoch, den 19.04</a:t>
            </a:r>
            <a:endParaRPr lang="de-DE" sz="1800" b="1" dirty="0"/>
          </a:p>
        </p:txBody>
      </p:sp>
      <p:sp>
        <p:nvSpPr>
          <p:cNvPr id="18" name="Textfeld 17"/>
          <p:cNvSpPr txBox="1"/>
          <p:nvPr/>
        </p:nvSpPr>
        <p:spPr>
          <a:xfrm>
            <a:off x="619433" y="1275735"/>
            <a:ext cx="2433484" cy="1938992"/>
          </a:xfrm>
          <a:prstGeom prst="rect">
            <a:avLst/>
          </a:prstGeom>
          <a:noFill/>
        </p:spPr>
        <p:txBody>
          <a:bodyPr wrap="square" rtlCol="0">
            <a:spAutoFit/>
          </a:bodyPr>
          <a:lstStyle/>
          <a:p>
            <a:r>
              <a:rPr lang="de-DE" sz="1200" dirty="0" smtClean="0">
                <a:solidFill>
                  <a:schemeClr val="accent5">
                    <a:lumMod val="50000"/>
                  </a:schemeClr>
                </a:solidFill>
              </a:rPr>
              <a:t>Heute dürfen die Kinder kreativ sein und ihre eigene Höhle bauen, in der sie sich gemütlich einrichten und verkriechen können.</a:t>
            </a:r>
          </a:p>
          <a:p>
            <a:r>
              <a:rPr lang="de-DE" sz="1200" dirty="0" smtClean="0">
                <a:solidFill>
                  <a:schemeClr val="accent5">
                    <a:lumMod val="50000"/>
                  </a:schemeClr>
                </a:solidFill>
              </a:rPr>
              <a:t>Wer darauf keine Lust hat, kann beim „Dot-Painting“ neue Malwerkzeuge erproben und die Kunst der australischen Ureinwohner erlernen.</a:t>
            </a:r>
            <a:endParaRPr lang="de-DE" sz="1200" dirty="0">
              <a:solidFill>
                <a:schemeClr val="accent5">
                  <a:lumMod val="50000"/>
                </a:schemeClr>
              </a:solidFill>
            </a:endParaRPr>
          </a:p>
        </p:txBody>
      </p:sp>
      <p:sp>
        <p:nvSpPr>
          <p:cNvPr id="19" name="Textfeld 18"/>
          <p:cNvSpPr txBox="1"/>
          <p:nvPr/>
        </p:nvSpPr>
        <p:spPr>
          <a:xfrm>
            <a:off x="3495342" y="1275735"/>
            <a:ext cx="2153266" cy="1938992"/>
          </a:xfrm>
          <a:prstGeom prst="rect">
            <a:avLst/>
          </a:prstGeom>
          <a:noFill/>
        </p:spPr>
        <p:txBody>
          <a:bodyPr wrap="square" rtlCol="0">
            <a:spAutoFit/>
          </a:bodyPr>
          <a:lstStyle/>
          <a:p>
            <a:r>
              <a:rPr lang="de-DE" sz="1200" dirty="0" smtClean="0">
                <a:solidFill>
                  <a:schemeClr val="accent5">
                    <a:lumMod val="50000"/>
                  </a:schemeClr>
                </a:solidFill>
              </a:rPr>
              <a:t>Was fehlt uns noch für ein gelungenes Ferienprogramm? Eine Schatzsuche! Deshalb geht es heute gemeinsam auf eine spannende Abenteuerreise. Wobei der Schatz nur gefunden werden kann, wenn die Kinder auch gut zusammen arbeiten. </a:t>
            </a:r>
            <a:endParaRPr lang="de-DE" sz="1200" dirty="0">
              <a:solidFill>
                <a:schemeClr val="accent5">
                  <a:lumMod val="50000"/>
                </a:schemeClr>
              </a:solidFill>
            </a:endParaRPr>
          </a:p>
        </p:txBody>
      </p:sp>
      <p:sp>
        <p:nvSpPr>
          <p:cNvPr id="22" name="Textfeld 21"/>
          <p:cNvSpPr txBox="1"/>
          <p:nvPr/>
        </p:nvSpPr>
        <p:spPr>
          <a:xfrm>
            <a:off x="6091033" y="1275735"/>
            <a:ext cx="2013155" cy="1938992"/>
          </a:xfrm>
          <a:prstGeom prst="rect">
            <a:avLst/>
          </a:prstGeom>
          <a:noFill/>
        </p:spPr>
        <p:txBody>
          <a:bodyPr wrap="square" rtlCol="0">
            <a:spAutoFit/>
          </a:bodyPr>
          <a:lstStyle/>
          <a:p>
            <a:r>
              <a:rPr lang="de-DE" sz="1200" dirty="0" smtClean="0">
                <a:solidFill>
                  <a:schemeClr val="accent5">
                    <a:lumMod val="50000"/>
                  </a:schemeClr>
                </a:solidFill>
              </a:rPr>
              <a:t>Die Wünsche der Kinder haben wir in unserer Planung berücksichtigt. Aus diesem Grunde fahren wir nach Marburg ins Aquamar, wo die Kinder sich nach Lust und Laune austoben dürfen.</a:t>
            </a:r>
          </a:p>
          <a:p>
            <a:r>
              <a:rPr lang="de-DE" sz="1000" b="1" i="1" dirty="0" smtClean="0">
                <a:solidFill>
                  <a:srgbClr val="FF0000"/>
                </a:solidFill>
              </a:rPr>
              <a:t>Tagesablauf </a:t>
            </a:r>
            <a:r>
              <a:rPr lang="de-DE" sz="1000" b="1" i="1" smtClean="0">
                <a:solidFill>
                  <a:srgbClr val="FF0000"/>
                </a:solidFill>
              </a:rPr>
              <a:t>-zusätzliches </a:t>
            </a:r>
            <a:r>
              <a:rPr lang="de-DE" sz="1000" b="1" i="1" dirty="0" smtClean="0">
                <a:solidFill>
                  <a:srgbClr val="FF0000"/>
                </a:solidFill>
              </a:rPr>
              <a:t>Infoblatt im Anhang</a:t>
            </a:r>
            <a:endParaRPr lang="de-DE" sz="1000" b="1" i="1" dirty="0">
              <a:solidFill>
                <a:srgbClr val="FF0000"/>
              </a:solidFill>
            </a:endParaRPr>
          </a:p>
        </p:txBody>
      </p:sp>
      <p:pic>
        <p:nvPicPr>
          <p:cNvPr id="23" name="Grafik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927" y="3214727"/>
            <a:ext cx="1488677" cy="990647"/>
          </a:xfrm>
          <a:prstGeom prst="rect">
            <a:avLst/>
          </a:prstGeom>
        </p:spPr>
      </p:pic>
      <p:pic>
        <p:nvPicPr>
          <p:cNvPr id="24" name="Grafik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0970" y="3473880"/>
            <a:ext cx="1576662" cy="982638"/>
          </a:xfrm>
          <a:prstGeom prst="rect">
            <a:avLst/>
          </a:prstGeom>
        </p:spPr>
      </p:pic>
      <p:pic>
        <p:nvPicPr>
          <p:cNvPr id="25" name="Grafik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0336" y="3319022"/>
            <a:ext cx="1408473" cy="1021425"/>
          </a:xfrm>
          <a:prstGeom prst="rect">
            <a:avLst/>
          </a:prstGeom>
        </p:spPr>
      </p:pic>
      <p:pic>
        <p:nvPicPr>
          <p:cNvPr id="28" name="Grafik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95095" y="3319022"/>
            <a:ext cx="1387918" cy="874241"/>
          </a:xfrm>
          <a:prstGeom prst="rect">
            <a:avLst/>
          </a:prstGeom>
        </p:spPr>
      </p:pic>
    </p:spTree>
    <p:extLst>
      <p:ext uri="{BB962C8B-B14F-4D97-AF65-F5344CB8AC3E}">
        <p14:creationId xmlns:p14="http://schemas.microsoft.com/office/powerpoint/2010/main" val="2736739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3" name="Titel 2"/>
          <p:cNvSpPr>
            <a:spLocks noGrp="1"/>
          </p:cNvSpPr>
          <p:nvPr>
            <p:ph type="title"/>
          </p:nvPr>
        </p:nvSpPr>
        <p:spPr/>
        <p:txBody>
          <a:bodyPr/>
          <a:lstStyle/>
          <a:p>
            <a:r>
              <a:rPr lang="de-DE" sz="2800" dirty="0" smtClean="0"/>
              <a:t>Donnerstag</a:t>
            </a:r>
            <a:r>
              <a:rPr lang="de-DE" sz="2800" dirty="0"/>
              <a:t>,</a:t>
            </a:r>
            <a:r>
              <a:rPr lang="de-DE" sz="1800" dirty="0" smtClean="0"/>
              <a:t> </a:t>
            </a:r>
            <a:r>
              <a:rPr lang="de-DE" sz="2800" dirty="0" smtClean="0"/>
              <a:t>den</a:t>
            </a:r>
            <a:r>
              <a:rPr lang="de-DE" sz="1800" dirty="0" smtClean="0"/>
              <a:t> </a:t>
            </a:r>
            <a:r>
              <a:rPr lang="de-DE" sz="2800" dirty="0" smtClean="0"/>
              <a:t>20.04</a:t>
            </a:r>
            <a:r>
              <a:rPr lang="de-DE" sz="1800" dirty="0" smtClean="0"/>
              <a:t>.           </a:t>
            </a:r>
            <a:r>
              <a:rPr lang="de-DE" sz="2800" dirty="0" smtClean="0"/>
              <a:t>Freitag</a:t>
            </a:r>
            <a:r>
              <a:rPr lang="de-DE" sz="2800" dirty="0"/>
              <a:t>,</a:t>
            </a:r>
            <a:r>
              <a:rPr lang="de-DE" sz="1800" dirty="0" smtClean="0"/>
              <a:t> </a:t>
            </a:r>
            <a:r>
              <a:rPr lang="de-DE" sz="2800" dirty="0" smtClean="0"/>
              <a:t>den</a:t>
            </a:r>
            <a:r>
              <a:rPr lang="de-DE" sz="1800" dirty="0" smtClean="0"/>
              <a:t> </a:t>
            </a:r>
            <a:r>
              <a:rPr lang="de-DE" sz="2800" dirty="0" smtClean="0"/>
              <a:t>21.04</a:t>
            </a:r>
            <a:endParaRPr lang="de-DE" sz="2800" dirty="0"/>
          </a:p>
        </p:txBody>
      </p:sp>
      <p:sp>
        <p:nvSpPr>
          <p:cNvPr id="212" name="Google Shape;212;p40"/>
          <p:cNvSpPr txBox="1">
            <a:spLocks noGrp="1"/>
          </p:cNvSpPr>
          <p:nvPr>
            <p:ph type="subTitle" idx="1"/>
          </p:nvPr>
        </p:nvSpPr>
        <p:spPr>
          <a:xfrm>
            <a:off x="713225" y="326895"/>
            <a:ext cx="3726425" cy="3513645"/>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1200"/>
              </a:spcAft>
              <a:buNone/>
            </a:pPr>
            <a:r>
              <a:rPr lang="de-DE" sz="1200" dirty="0" smtClean="0"/>
              <a:t>Auch einmal Spielsachen von zu Hause mitbringen dürfen, ist im Schulalltag oft nicht möglich, aber nun schon. Die Kinder können von zu Hause ihre liebsten Brettspiele oder andere Spielsachen mitbringen. Diese werden dann vorgestellt und gemeinsam damit gespielt. Wir freuen uns schon auf einen kurzweiligen Tag. </a:t>
            </a:r>
            <a:endParaRPr sz="1200" dirty="0"/>
          </a:p>
        </p:txBody>
      </p:sp>
      <p:sp>
        <p:nvSpPr>
          <p:cNvPr id="4" name="Untertitel 3"/>
          <p:cNvSpPr>
            <a:spLocks noGrp="1"/>
          </p:cNvSpPr>
          <p:nvPr>
            <p:ph type="subTitle" idx="2"/>
          </p:nvPr>
        </p:nvSpPr>
        <p:spPr>
          <a:xfrm>
            <a:off x="4928084" y="-196547"/>
            <a:ext cx="3502641" cy="4037087"/>
          </a:xfrm>
        </p:spPr>
        <p:txBody>
          <a:bodyPr/>
          <a:lstStyle/>
          <a:p>
            <a:pPr marL="139700" indent="0" algn="l">
              <a:lnSpc>
                <a:spcPct val="100000"/>
              </a:lnSpc>
              <a:buNone/>
            </a:pPr>
            <a:r>
              <a:rPr lang="de-DE" sz="1200" dirty="0" smtClean="0"/>
              <a:t>Endlich einmal machen, was so oft verboten ist! Am Medientag dürfen die Kinder, einen Vormittag lang, sich nur berieseln lassen. Ob beim Kino mit Popcorn, bei Mario Kart oder beim Singstar. Heute ist alles erlaubt.</a:t>
            </a:r>
            <a:endParaRPr lang="de-DE" sz="1200" dirty="0"/>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878" y="2893801"/>
            <a:ext cx="1803399" cy="1476922"/>
          </a:xfrm>
          <a:prstGeom prst="rect">
            <a:avLst/>
          </a:prstGeom>
        </p:spPr>
      </p:pic>
      <p:pic>
        <p:nvPicPr>
          <p:cNvPr id="8" name="Grafi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4561" y="2538113"/>
            <a:ext cx="2772412" cy="1386206"/>
          </a:xfrm>
          <a:prstGeom prst="rect">
            <a:avLst/>
          </a:prstGeom>
        </p:spPr>
      </p:pic>
    </p:spTree>
    <p:extLst>
      <p:ext uri="{BB962C8B-B14F-4D97-AF65-F5344CB8AC3E}">
        <p14:creationId xmlns:p14="http://schemas.microsoft.com/office/powerpoint/2010/main" val="2608522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2"/>
          <p:cNvSpPr txBox="1">
            <a:spLocks noGrp="1"/>
          </p:cNvSpPr>
          <p:nvPr>
            <p:ph type="title"/>
          </p:nvPr>
        </p:nvSpPr>
        <p:spPr>
          <a:xfrm>
            <a:off x="841355" y="1245213"/>
            <a:ext cx="7372800" cy="1959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de-DE" sz="2800" dirty="0" smtClean="0"/>
              <a:t>Das war das Osterferienprogramm 2023</a:t>
            </a:r>
            <a:r>
              <a:rPr lang="de-DE" sz="1400" dirty="0">
                <a:solidFill>
                  <a:schemeClr val="tx1">
                    <a:lumMod val="75000"/>
                    <a:lumOff val="25000"/>
                  </a:schemeClr>
                </a:solidFill>
              </a:rPr>
              <a:t/>
            </a:r>
            <a:br>
              <a:rPr lang="de-DE" sz="1400" dirty="0">
                <a:solidFill>
                  <a:schemeClr val="tx1">
                    <a:lumMod val="75000"/>
                    <a:lumOff val="25000"/>
                  </a:schemeClr>
                </a:solidFill>
              </a:rPr>
            </a:br>
            <a:r>
              <a:rPr lang="de-DE" sz="1400" dirty="0" smtClean="0">
                <a:solidFill>
                  <a:schemeClr val="tx1">
                    <a:lumMod val="75000"/>
                    <a:lumOff val="25000"/>
                  </a:schemeClr>
                </a:solidFill>
              </a:rPr>
              <a:t/>
            </a:r>
            <a:br>
              <a:rPr lang="de-DE" sz="1400" dirty="0" smtClean="0">
                <a:solidFill>
                  <a:schemeClr val="tx1">
                    <a:lumMod val="75000"/>
                    <a:lumOff val="25000"/>
                  </a:schemeClr>
                </a:solidFill>
              </a:rPr>
            </a:br>
            <a:r>
              <a:rPr lang="de-DE" sz="1400" dirty="0">
                <a:solidFill>
                  <a:schemeClr val="tx1">
                    <a:lumMod val="75000"/>
                    <a:lumOff val="25000"/>
                  </a:schemeClr>
                </a:solidFill>
              </a:rPr>
              <a:t/>
            </a:r>
            <a:br>
              <a:rPr lang="de-DE" sz="1400" dirty="0">
                <a:solidFill>
                  <a:schemeClr val="tx1">
                    <a:lumMod val="75000"/>
                    <a:lumOff val="25000"/>
                  </a:schemeClr>
                </a:solidFill>
              </a:rPr>
            </a:br>
            <a:r>
              <a:rPr lang="de-DE" sz="1400" dirty="0" smtClean="0">
                <a:solidFill>
                  <a:schemeClr val="tx1">
                    <a:lumMod val="75000"/>
                    <a:lumOff val="25000"/>
                  </a:schemeClr>
                </a:solidFill>
              </a:rPr>
              <a:t>Bei Rückfragen stehen wir Ihnen gerne zur Verfügung</a:t>
            </a:r>
            <a:endParaRPr sz="2800" dirty="0"/>
          </a:p>
        </p:txBody>
      </p:sp>
    </p:spTree>
  </p:cSld>
  <p:clrMapOvr>
    <a:masterClrMapping/>
  </p:clrMapOvr>
</p:sld>
</file>

<file path=ppt/theme/theme1.xml><?xml version="1.0" encoding="utf-8"?>
<a:theme xmlns:a="http://schemas.openxmlformats.org/drawingml/2006/main" name="Blumenmuster für soziale Medien by Slidesgo">
  <a:themeElements>
    <a:clrScheme name="Simple Light">
      <a:dk1>
        <a:srgbClr val="024361"/>
      </a:dk1>
      <a:lt1>
        <a:srgbClr val="E3F0E6"/>
      </a:lt1>
      <a:dk2>
        <a:srgbClr val="026157"/>
      </a:dk2>
      <a:lt2>
        <a:srgbClr val="FFFFFF"/>
      </a:lt2>
      <a:accent1>
        <a:srgbClr val="F98E00"/>
      </a:accent1>
      <a:accent2>
        <a:srgbClr val="F4195B"/>
      </a:accent2>
      <a:accent3>
        <a:srgbClr val="FFD75B"/>
      </a:accent3>
      <a:accent4>
        <a:srgbClr val="008C95"/>
      </a:accent4>
      <a:accent5>
        <a:srgbClr val="01BDA4"/>
      </a:accent5>
      <a:accent6>
        <a:srgbClr val="51BCD0"/>
      </a:accent6>
      <a:hlink>
        <a:srgbClr val="02615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imple Light">
    <a:dk1>
      <a:srgbClr val="024361"/>
    </a:dk1>
    <a:lt1>
      <a:srgbClr val="E3F0E6"/>
    </a:lt1>
    <a:dk2>
      <a:srgbClr val="026157"/>
    </a:dk2>
    <a:lt2>
      <a:srgbClr val="FFFFFF"/>
    </a:lt2>
    <a:accent1>
      <a:srgbClr val="F98E00"/>
    </a:accent1>
    <a:accent2>
      <a:srgbClr val="F4195B"/>
    </a:accent2>
    <a:accent3>
      <a:srgbClr val="FFD75B"/>
    </a:accent3>
    <a:accent4>
      <a:srgbClr val="008C95"/>
    </a:accent4>
    <a:accent5>
      <a:srgbClr val="01BDA4"/>
    </a:accent5>
    <a:accent6>
      <a:srgbClr val="51BCD0"/>
    </a:accent6>
    <a:hlink>
      <a:srgbClr val="026157"/>
    </a:hlink>
    <a:folHlink>
      <a:srgbClr val="0097A7"/>
    </a:folHlink>
  </a:clrScheme>
</a:themeOverride>
</file>

<file path=docProps/app.xml><?xml version="1.0" encoding="utf-8"?>
<Properties xmlns="http://schemas.openxmlformats.org/officeDocument/2006/extended-properties" xmlns:vt="http://schemas.openxmlformats.org/officeDocument/2006/docPropsVTypes">
  <TotalTime>0</TotalTime>
  <Words>453</Words>
  <Application>Microsoft Office PowerPoint</Application>
  <PresentationFormat>Bildschirmpräsentation (16:9)</PresentationFormat>
  <Paragraphs>28</Paragraphs>
  <Slides>6</Slides>
  <Notes>6</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6</vt:i4>
      </vt:variant>
    </vt:vector>
  </HeadingPairs>
  <TitlesOfParts>
    <vt:vector size="10" baseType="lpstr">
      <vt:lpstr>Architects Daughter</vt:lpstr>
      <vt:lpstr>Arial</vt:lpstr>
      <vt:lpstr>Roboto</vt:lpstr>
      <vt:lpstr>Blumenmuster für soziale Medien by Slidesgo</vt:lpstr>
      <vt:lpstr>Osterferien 2023</vt:lpstr>
      <vt:lpstr>Montag, den 03.04.            Dienstag, den 04.04.</vt:lpstr>
      <vt:lpstr>Mittwoch, den 05.04.     Donnerstag, den 06.04.</vt:lpstr>
      <vt:lpstr>Montag, den 17.04            Dienstag, den 18.04         Mittwoch, den 19.04</vt:lpstr>
      <vt:lpstr>Donnerstag, den 20.04.           Freitag, den 21.04</vt:lpstr>
      <vt:lpstr>Das war das Osterferienprogramm 2023   Bei Rückfragen stehen wir Ihnen gerne zur Verfügung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Osterferien 2022</dc:title>
  <dc:creator>Sabine</dc:creator>
  <cp:lastModifiedBy>Carmen Hühnergarth</cp:lastModifiedBy>
  <cp:revision>40</cp:revision>
  <cp:lastPrinted>2023-03-27T09:41:36Z</cp:lastPrinted>
  <dcterms:modified xsi:type="dcterms:W3CDTF">2023-03-27T10:25:18Z</dcterms:modified>
</cp:coreProperties>
</file>