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8"/>
  </p:notesMasterIdLst>
  <p:sldIdLst>
    <p:sldId id="256" r:id="rId2"/>
    <p:sldId id="259" r:id="rId3"/>
    <p:sldId id="262" r:id="rId4"/>
    <p:sldId id="263" r:id="rId5"/>
    <p:sldId id="308" r:id="rId6"/>
    <p:sldId id="309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0B1359-A612-453C-B04A-C541A30DD3F4}">
  <a:tblStyle styleId="{880B1359-A612-453C-B04A-C541A30DD3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c9a9c337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6c9a9c337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Google Shape;1132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6320de4b7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6320de4b7d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g6320de4b7d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9" name="Google Shape;1339;g6320de4b7d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384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c9a9c337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6c9a9c337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66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956">
            <a:off x="1874550" y="263200"/>
            <a:ext cx="5394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1223">
            <a:off x="2041750" y="2141575"/>
            <a:ext cx="50604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8389509" y="508908"/>
            <a:ext cx="242525" cy="391441"/>
          </a:xfrm>
          <a:custGeom>
            <a:avLst/>
            <a:gdLst/>
            <a:ahLst/>
            <a:cxnLst/>
            <a:rect l="l" t="t" r="r" b="b"/>
            <a:pathLst>
              <a:path w="7687" h="12407" extrusionOk="0">
                <a:moveTo>
                  <a:pt x="1628" y="0"/>
                </a:moveTo>
                <a:cubicBezTo>
                  <a:pt x="1" y="0"/>
                  <a:pt x="860" y="12135"/>
                  <a:pt x="2994" y="12402"/>
                </a:cubicBezTo>
                <a:cubicBezTo>
                  <a:pt x="3018" y="12405"/>
                  <a:pt x="3042" y="12406"/>
                  <a:pt x="3066" y="12406"/>
                </a:cubicBezTo>
                <a:cubicBezTo>
                  <a:pt x="5188" y="12406"/>
                  <a:pt x="7686" y="968"/>
                  <a:pt x="5746" y="337"/>
                </a:cubicBezTo>
                <a:cubicBezTo>
                  <a:pt x="5639" y="302"/>
                  <a:pt x="5537" y="286"/>
                  <a:pt x="5439" y="286"/>
                </a:cubicBezTo>
                <a:cubicBezTo>
                  <a:pt x="3768" y="286"/>
                  <a:pt x="3540" y="5098"/>
                  <a:pt x="3540" y="5098"/>
                </a:cubicBezTo>
                <a:cubicBezTo>
                  <a:pt x="3540" y="5098"/>
                  <a:pt x="3261" y="35"/>
                  <a:pt x="1635" y="0"/>
                </a:cubicBezTo>
                <a:cubicBezTo>
                  <a:pt x="1633" y="0"/>
                  <a:pt x="1631" y="0"/>
                  <a:pt x="16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8662150" y="769699"/>
            <a:ext cx="137116" cy="130649"/>
          </a:xfrm>
          <a:custGeom>
            <a:avLst/>
            <a:gdLst/>
            <a:ahLst/>
            <a:cxnLst/>
            <a:rect l="l" t="t" r="r" b="b"/>
            <a:pathLst>
              <a:path w="4346" h="4141" extrusionOk="0">
                <a:moveTo>
                  <a:pt x="2067" y="1"/>
                </a:moveTo>
                <a:cubicBezTo>
                  <a:pt x="969" y="1"/>
                  <a:pt x="0" y="941"/>
                  <a:pt x="112" y="2155"/>
                </a:cubicBezTo>
                <a:lnTo>
                  <a:pt x="228" y="2654"/>
                </a:lnTo>
                <a:cubicBezTo>
                  <a:pt x="344" y="2968"/>
                  <a:pt x="541" y="3247"/>
                  <a:pt x="808" y="3467"/>
                </a:cubicBezTo>
                <a:lnTo>
                  <a:pt x="1006" y="3676"/>
                </a:lnTo>
                <a:lnTo>
                  <a:pt x="1447" y="3955"/>
                </a:lnTo>
                <a:cubicBezTo>
                  <a:pt x="1721" y="4082"/>
                  <a:pt x="2002" y="4141"/>
                  <a:pt x="2275" y="4141"/>
                </a:cubicBezTo>
                <a:cubicBezTo>
                  <a:pt x="3371" y="4141"/>
                  <a:pt x="4345" y="3201"/>
                  <a:pt x="4234" y="1993"/>
                </a:cubicBezTo>
                <a:cubicBezTo>
                  <a:pt x="4199" y="1830"/>
                  <a:pt x="4164" y="1656"/>
                  <a:pt x="4129" y="1493"/>
                </a:cubicBezTo>
                <a:cubicBezTo>
                  <a:pt x="4002" y="1180"/>
                  <a:pt x="3804" y="889"/>
                  <a:pt x="3549" y="669"/>
                </a:cubicBezTo>
                <a:lnTo>
                  <a:pt x="3340" y="471"/>
                </a:lnTo>
                <a:lnTo>
                  <a:pt x="2910" y="193"/>
                </a:lnTo>
                <a:cubicBezTo>
                  <a:pt x="2631" y="61"/>
                  <a:pt x="2345" y="1"/>
                  <a:pt x="2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317880" y="379572"/>
            <a:ext cx="71618" cy="68085"/>
          </a:xfrm>
          <a:custGeom>
            <a:avLst/>
            <a:gdLst/>
            <a:ahLst/>
            <a:cxnLst/>
            <a:rect l="l" t="t" r="r" b="b"/>
            <a:pathLst>
              <a:path w="2270" h="2158" extrusionOk="0">
                <a:moveTo>
                  <a:pt x="1102" y="0"/>
                </a:moveTo>
                <a:cubicBezTo>
                  <a:pt x="519" y="0"/>
                  <a:pt x="1" y="501"/>
                  <a:pt x="65" y="1149"/>
                </a:cubicBezTo>
                <a:lnTo>
                  <a:pt x="124" y="1416"/>
                </a:lnTo>
                <a:cubicBezTo>
                  <a:pt x="182" y="1578"/>
                  <a:pt x="286" y="1729"/>
                  <a:pt x="425" y="1845"/>
                </a:cubicBezTo>
                <a:lnTo>
                  <a:pt x="483" y="1915"/>
                </a:lnTo>
                <a:lnTo>
                  <a:pt x="716" y="2054"/>
                </a:lnTo>
                <a:cubicBezTo>
                  <a:pt x="864" y="2125"/>
                  <a:pt x="1017" y="2157"/>
                  <a:pt x="1166" y="2157"/>
                </a:cubicBezTo>
                <a:cubicBezTo>
                  <a:pt x="1749" y="2157"/>
                  <a:pt x="2269" y="1657"/>
                  <a:pt x="2214" y="1009"/>
                </a:cubicBezTo>
                <a:lnTo>
                  <a:pt x="2156" y="742"/>
                </a:lnTo>
                <a:cubicBezTo>
                  <a:pt x="2086" y="580"/>
                  <a:pt x="1981" y="429"/>
                  <a:pt x="1842" y="313"/>
                </a:cubicBezTo>
                <a:lnTo>
                  <a:pt x="1784" y="243"/>
                </a:lnTo>
                <a:lnTo>
                  <a:pt x="1552" y="104"/>
                </a:lnTo>
                <a:cubicBezTo>
                  <a:pt x="1403" y="33"/>
                  <a:pt x="1251" y="0"/>
                  <a:pt x="11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8133039" y="831986"/>
            <a:ext cx="71682" cy="68369"/>
          </a:xfrm>
          <a:custGeom>
            <a:avLst/>
            <a:gdLst/>
            <a:ahLst/>
            <a:cxnLst/>
            <a:rect l="l" t="t" r="r" b="b"/>
            <a:pathLst>
              <a:path w="2272" h="2167" extrusionOk="0">
                <a:moveTo>
                  <a:pt x="1109" y="0"/>
                </a:moveTo>
                <a:cubicBezTo>
                  <a:pt x="523" y="0"/>
                  <a:pt x="1" y="507"/>
                  <a:pt x="56" y="1147"/>
                </a:cubicBezTo>
                <a:lnTo>
                  <a:pt x="126" y="1415"/>
                </a:lnTo>
                <a:cubicBezTo>
                  <a:pt x="184" y="1589"/>
                  <a:pt x="289" y="1740"/>
                  <a:pt x="428" y="1856"/>
                </a:cubicBezTo>
                <a:lnTo>
                  <a:pt x="486" y="1914"/>
                </a:lnTo>
                <a:lnTo>
                  <a:pt x="718" y="2065"/>
                </a:lnTo>
                <a:cubicBezTo>
                  <a:pt x="865" y="2135"/>
                  <a:pt x="1016" y="2167"/>
                  <a:pt x="1163" y="2167"/>
                </a:cubicBezTo>
                <a:cubicBezTo>
                  <a:pt x="1749" y="2167"/>
                  <a:pt x="2272" y="1660"/>
                  <a:pt x="2216" y="1020"/>
                </a:cubicBezTo>
                <a:lnTo>
                  <a:pt x="2146" y="753"/>
                </a:lnTo>
                <a:cubicBezTo>
                  <a:pt x="2088" y="579"/>
                  <a:pt x="1984" y="428"/>
                  <a:pt x="1845" y="311"/>
                </a:cubicBezTo>
                <a:lnTo>
                  <a:pt x="1786" y="253"/>
                </a:lnTo>
                <a:lnTo>
                  <a:pt x="1554" y="102"/>
                </a:lnTo>
                <a:cubicBezTo>
                  <a:pt x="1407" y="32"/>
                  <a:pt x="1256" y="0"/>
                  <a:pt x="11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560349" y="1007629"/>
            <a:ext cx="71682" cy="68211"/>
          </a:xfrm>
          <a:custGeom>
            <a:avLst/>
            <a:gdLst/>
            <a:ahLst/>
            <a:cxnLst/>
            <a:rect l="l" t="t" r="r" b="b"/>
            <a:pathLst>
              <a:path w="2272" h="2162" extrusionOk="0">
                <a:moveTo>
                  <a:pt x="1070" y="1"/>
                </a:moveTo>
                <a:cubicBezTo>
                  <a:pt x="1046" y="1"/>
                  <a:pt x="1023" y="2"/>
                  <a:pt x="999" y="3"/>
                </a:cubicBezTo>
                <a:cubicBezTo>
                  <a:pt x="430" y="61"/>
                  <a:pt x="1" y="572"/>
                  <a:pt x="59" y="1153"/>
                </a:cubicBezTo>
                <a:lnTo>
                  <a:pt x="117" y="1420"/>
                </a:lnTo>
                <a:cubicBezTo>
                  <a:pt x="187" y="1582"/>
                  <a:pt x="291" y="1733"/>
                  <a:pt x="419" y="1849"/>
                </a:cubicBezTo>
                <a:cubicBezTo>
                  <a:pt x="442" y="1873"/>
                  <a:pt x="465" y="1896"/>
                  <a:pt x="488" y="1919"/>
                </a:cubicBezTo>
                <a:lnTo>
                  <a:pt x="709" y="2058"/>
                </a:lnTo>
                <a:cubicBezTo>
                  <a:pt x="860" y="2129"/>
                  <a:pt x="1015" y="2161"/>
                  <a:pt x="1165" y="2161"/>
                </a:cubicBezTo>
                <a:cubicBezTo>
                  <a:pt x="1754" y="2161"/>
                  <a:pt x="2272" y="1661"/>
                  <a:pt x="2207" y="1013"/>
                </a:cubicBezTo>
                <a:lnTo>
                  <a:pt x="2149" y="746"/>
                </a:lnTo>
                <a:cubicBezTo>
                  <a:pt x="2091" y="584"/>
                  <a:pt x="1986" y="433"/>
                  <a:pt x="1847" y="317"/>
                </a:cubicBezTo>
                <a:lnTo>
                  <a:pt x="1777" y="247"/>
                </a:lnTo>
                <a:lnTo>
                  <a:pt x="1557" y="108"/>
                </a:lnTo>
                <a:cubicBezTo>
                  <a:pt x="1404" y="36"/>
                  <a:pt x="1234" y="1"/>
                  <a:pt x="10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8722733" y="633067"/>
            <a:ext cx="71303" cy="67990"/>
          </a:xfrm>
          <a:custGeom>
            <a:avLst/>
            <a:gdLst/>
            <a:ahLst/>
            <a:cxnLst/>
            <a:rect l="l" t="t" r="r" b="b"/>
            <a:pathLst>
              <a:path w="2260" h="2155" extrusionOk="0">
                <a:moveTo>
                  <a:pt x="1113" y="1"/>
                </a:moveTo>
                <a:cubicBezTo>
                  <a:pt x="1075" y="1"/>
                  <a:pt x="1037" y="3"/>
                  <a:pt x="999" y="8"/>
                </a:cubicBezTo>
                <a:cubicBezTo>
                  <a:pt x="418" y="54"/>
                  <a:pt x="0" y="565"/>
                  <a:pt x="47" y="1146"/>
                </a:cubicBezTo>
                <a:lnTo>
                  <a:pt x="105" y="1413"/>
                </a:lnTo>
                <a:cubicBezTo>
                  <a:pt x="174" y="1575"/>
                  <a:pt x="279" y="1726"/>
                  <a:pt x="418" y="1842"/>
                </a:cubicBezTo>
                <a:lnTo>
                  <a:pt x="476" y="1912"/>
                </a:lnTo>
                <a:lnTo>
                  <a:pt x="709" y="2051"/>
                </a:lnTo>
                <a:cubicBezTo>
                  <a:pt x="857" y="2122"/>
                  <a:pt x="1010" y="2154"/>
                  <a:pt x="1158" y="2154"/>
                </a:cubicBezTo>
                <a:cubicBezTo>
                  <a:pt x="1742" y="2154"/>
                  <a:pt x="2260" y="1654"/>
                  <a:pt x="2195" y="1006"/>
                </a:cubicBezTo>
                <a:lnTo>
                  <a:pt x="2207" y="1006"/>
                </a:lnTo>
                <a:lnTo>
                  <a:pt x="2137" y="739"/>
                </a:lnTo>
                <a:cubicBezTo>
                  <a:pt x="2079" y="577"/>
                  <a:pt x="1974" y="426"/>
                  <a:pt x="1835" y="310"/>
                </a:cubicBezTo>
                <a:lnTo>
                  <a:pt x="1765" y="240"/>
                </a:lnTo>
                <a:lnTo>
                  <a:pt x="1545" y="101"/>
                </a:lnTo>
                <a:cubicBezTo>
                  <a:pt x="1406" y="36"/>
                  <a:pt x="1260" y="1"/>
                  <a:pt x="11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rot="-10555174">
            <a:off x="295236" y="4472225"/>
            <a:ext cx="137116" cy="130648"/>
          </a:xfrm>
          <a:custGeom>
            <a:avLst/>
            <a:gdLst/>
            <a:ahLst/>
            <a:cxnLst/>
            <a:rect l="l" t="t" r="r" b="b"/>
            <a:pathLst>
              <a:path w="4346" h="4141" extrusionOk="0">
                <a:moveTo>
                  <a:pt x="2067" y="1"/>
                </a:moveTo>
                <a:cubicBezTo>
                  <a:pt x="969" y="1"/>
                  <a:pt x="0" y="941"/>
                  <a:pt x="112" y="2155"/>
                </a:cubicBezTo>
                <a:lnTo>
                  <a:pt x="228" y="2654"/>
                </a:lnTo>
                <a:cubicBezTo>
                  <a:pt x="344" y="2968"/>
                  <a:pt x="541" y="3247"/>
                  <a:pt x="808" y="3467"/>
                </a:cubicBezTo>
                <a:lnTo>
                  <a:pt x="1006" y="3676"/>
                </a:lnTo>
                <a:lnTo>
                  <a:pt x="1447" y="3955"/>
                </a:lnTo>
                <a:cubicBezTo>
                  <a:pt x="1721" y="4082"/>
                  <a:pt x="2002" y="4141"/>
                  <a:pt x="2275" y="4141"/>
                </a:cubicBezTo>
                <a:cubicBezTo>
                  <a:pt x="3371" y="4141"/>
                  <a:pt x="4345" y="3201"/>
                  <a:pt x="4234" y="1993"/>
                </a:cubicBezTo>
                <a:cubicBezTo>
                  <a:pt x="4199" y="1830"/>
                  <a:pt x="4164" y="1656"/>
                  <a:pt x="4129" y="1493"/>
                </a:cubicBezTo>
                <a:cubicBezTo>
                  <a:pt x="4002" y="1180"/>
                  <a:pt x="3804" y="889"/>
                  <a:pt x="3549" y="669"/>
                </a:cubicBezTo>
                <a:lnTo>
                  <a:pt x="3340" y="471"/>
                </a:lnTo>
                <a:lnTo>
                  <a:pt x="2910" y="193"/>
                </a:lnTo>
                <a:cubicBezTo>
                  <a:pt x="2631" y="61"/>
                  <a:pt x="2345" y="1"/>
                  <a:pt x="2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 rot="-10555174">
            <a:off x="597348" y="4696041"/>
            <a:ext cx="71618" cy="68085"/>
          </a:xfrm>
          <a:custGeom>
            <a:avLst/>
            <a:gdLst/>
            <a:ahLst/>
            <a:cxnLst/>
            <a:rect l="l" t="t" r="r" b="b"/>
            <a:pathLst>
              <a:path w="2270" h="2158" extrusionOk="0">
                <a:moveTo>
                  <a:pt x="1102" y="0"/>
                </a:moveTo>
                <a:cubicBezTo>
                  <a:pt x="519" y="0"/>
                  <a:pt x="1" y="501"/>
                  <a:pt x="65" y="1149"/>
                </a:cubicBezTo>
                <a:lnTo>
                  <a:pt x="124" y="1416"/>
                </a:lnTo>
                <a:cubicBezTo>
                  <a:pt x="182" y="1578"/>
                  <a:pt x="286" y="1729"/>
                  <a:pt x="425" y="1845"/>
                </a:cubicBezTo>
                <a:lnTo>
                  <a:pt x="483" y="1915"/>
                </a:lnTo>
                <a:lnTo>
                  <a:pt x="716" y="2054"/>
                </a:lnTo>
                <a:cubicBezTo>
                  <a:pt x="864" y="2125"/>
                  <a:pt x="1017" y="2157"/>
                  <a:pt x="1166" y="2157"/>
                </a:cubicBezTo>
                <a:cubicBezTo>
                  <a:pt x="1749" y="2157"/>
                  <a:pt x="2269" y="1657"/>
                  <a:pt x="2214" y="1009"/>
                </a:cubicBezTo>
                <a:lnTo>
                  <a:pt x="2156" y="742"/>
                </a:lnTo>
                <a:cubicBezTo>
                  <a:pt x="2086" y="580"/>
                  <a:pt x="1981" y="429"/>
                  <a:pt x="1842" y="313"/>
                </a:cubicBezTo>
                <a:lnTo>
                  <a:pt x="1784" y="243"/>
                </a:lnTo>
                <a:lnTo>
                  <a:pt x="1552" y="104"/>
                </a:lnTo>
                <a:cubicBezTo>
                  <a:pt x="1403" y="33"/>
                  <a:pt x="1251" y="0"/>
                  <a:pt x="11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-10555174">
            <a:off x="293089" y="4655948"/>
            <a:ext cx="71303" cy="67990"/>
          </a:xfrm>
          <a:custGeom>
            <a:avLst/>
            <a:gdLst/>
            <a:ahLst/>
            <a:cxnLst/>
            <a:rect l="l" t="t" r="r" b="b"/>
            <a:pathLst>
              <a:path w="2260" h="2155" extrusionOk="0">
                <a:moveTo>
                  <a:pt x="1113" y="1"/>
                </a:moveTo>
                <a:cubicBezTo>
                  <a:pt x="1075" y="1"/>
                  <a:pt x="1037" y="3"/>
                  <a:pt x="999" y="8"/>
                </a:cubicBezTo>
                <a:cubicBezTo>
                  <a:pt x="418" y="54"/>
                  <a:pt x="0" y="565"/>
                  <a:pt x="47" y="1146"/>
                </a:cubicBezTo>
                <a:lnTo>
                  <a:pt x="105" y="1413"/>
                </a:lnTo>
                <a:cubicBezTo>
                  <a:pt x="174" y="1575"/>
                  <a:pt x="279" y="1726"/>
                  <a:pt x="418" y="1842"/>
                </a:cubicBezTo>
                <a:lnTo>
                  <a:pt x="476" y="1912"/>
                </a:lnTo>
                <a:lnTo>
                  <a:pt x="709" y="2051"/>
                </a:lnTo>
                <a:cubicBezTo>
                  <a:pt x="857" y="2122"/>
                  <a:pt x="1010" y="2154"/>
                  <a:pt x="1158" y="2154"/>
                </a:cubicBezTo>
                <a:cubicBezTo>
                  <a:pt x="1742" y="2154"/>
                  <a:pt x="2260" y="1654"/>
                  <a:pt x="2195" y="1006"/>
                </a:cubicBezTo>
                <a:lnTo>
                  <a:pt x="2207" y="1006"/>
                </a:lnTo>
                <a:lnTo>
                  <a:pt x="2137" y="739"/>
                </a:lnTo>
                <a:cubicBezTo>
                  <a:pt x="2079" y="577"/>
                  <a:pt x="1974" y="426"/>
                  <a:pt x="1835" y="310"/>
                </a:cubicBezTo>
                <a:lnTo>
                  <a:pt x="1765" y="240"/>
                </a:lnTo>
                <a:lnTo>
                  <a:pt x="1545" y="101"/>
                </a:lnTo>
                <a:cubicBezTo>
                  <a:pt x="1406" y="36"/>
                  <a:pt x="1260" y="1"/>
                  <a:pt x="11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ctrTitle"/>
          </p:nvPr>
        </p:nvSpPr>
        <p:spPr>
          <a:xfrm flipH="1">
            <a:off x="5508938" y="2873469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 flipH="1">
            <a:off x="4753250" y="3279725"/>
            <a:ext cx="23163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ctrTitle" idx="2"/>
          </p:nvPr>
        </p:nvSpPr>
        <p:spPr>
          <a:xfrm flipH="1">
            <a:off x="2074463" y="1790857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 flipH="1">
            <a:off x="2074475" y="2197125"/>
            <a:ext cx="2463900" cy="11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 idx="4"/>
          </p:nvPr>
        </p:nvSpPr>
        <p:spPr>
          <a:xfrm>
            <a:off x="1699975" y="356125"/>
            <a:ext cx="57441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6010300" y="2131575"/>
            <a:ext cx="25059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 hasCustomPrompt="1"/>
          </p:nvPr>
        </p:nvSpPr>
        <p:spPr>
          <a:xfrm flipH="1">
            <a:off x="6749033" y="2626381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"/>
          </p:nvPr>
        </p:nvSpPr>
        <p:spPr>
          <a:xfrm flipH="1">
            <a:off x="587465" y="3947775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2"/>
          </p:nvPr>
        </p:nvSpPr>
        <p:spPr>
          <a:xfrm>
            <a:off x="6148883" y="3947775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 idx="3"/>
          </p:nvPr>
        </p:nvSpPr>
        <p:spPr>
          <a:xfrm>
            <a:off x="1800450" y="357520"/>
            <a:ext cx="5543100" cy="6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4"/>
          </p:nvPr>
        </p:nvSpPr>
        <p:spPr>
          <a:xfrm flipH="1">
            <a:off x="3371975" y="3947775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5"/>
          </p:nvPr>
        </p:nvSpPr>
        <p:spPr>
          <a:xfrm flipH="1">
            <a:off x="587465" y="1156975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ubTitle" idx="6"/>
          </p:nvPr>
        </p:nvSpPr>
        <p:spPr>
          <a:xfrm>
            <a:off x="6148883" y="1156975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7"/>
          </p:nvPr>
        </p:nvSpPr>
        <p:spPr>
          <a:xfrm flipH="1">
            <a:off x="3348825" y="1252675"/>
            <a:ext cx="24561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title" idx="8" hasCustomPrompt="1"/>
          </p:nvPr>
        </p:nvSpPr>
        <p:spPr>
          <a:xfrm>
            <a:off x="3915125" y="26263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 idx="9" hasCustomPrompt="1"/>
          </p:nvPr>
        </p:nvSpPr>
        <p:spPr>
          <a:xfrm>
            <a:off x="1130615" y="26263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4"/>
          <p:cNvSpPr/>
          <p:nvPr/>
        </p:nvSpPr>
        <p:spPr>
          <a:xfrm>
            <a:off x="8389509" y="508908"/>
            <a:ext cx="242525" cy="391441"/>
          </a:xfrm>
          <a:custGeom>
            <a:avLst/>
            <a:gdLst/>
            <a:ahLst/>
            <a:cxnLst/>
            <a:rect l="l" t="t" r="r" b="b"/>
            <a:pathLst>
              <a:path w="7687" h="12407" extrusionOk="0">
                <a:moveTo>
                  <a:pt x="1628" y="0"/>
                </a:moveTo>
                <a:cubicBezTo>
                  <a:pt x="1" y="0"/>
                  <a:pt x="860" y="12135"/>
                  <a:pt x="2994" y="12402"/>
                </a:cubicBezTo>
                <a:cubicBezTo>
                  <a:pt x="3018" y="12405"/>
                  <a:pt x="3042" y="12406"/>
                  <a:pt x="3066" y="12406"/>
                </a:cubicBezTo>
                <a:cubicBezTo>
                  <a:pt x="5188" y="12406"/>
                  <a:pt x="7686" y="968"/>
                  <a:pt x="5746" y="337"/>
                </a:cubicBezTo>
                <a:cubicBezTo>
                  <a:pt x="5639" y="302"/>
                  <a:pt x="5537" y="286"/>
                  <a:pt x="5439" y="286"/>
                </a:cubicBezTo>
                <a:cubicBezTo>
                  <a:pt x="3768" y="286"/>
                  <a:pt x="3540" y="5098"/>
                  <a:pt x="3540" y="5098"/>
                </a:cubicBezTo>
                <a:cubicBezTo>
                  <a:pt x="3540" y="5098"/>
                  <a:pt x="3261" y="35"/>
                  <a:pt x="1635" y="0"/>
                </a:cubicBezTo>
                <a:cubicBezTo>
                  <a:pt x="1633" y="0"/>
                  <a:pt x="1631" y="0"/>
                  <a:pt x="16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8662150" y="769699"/>
            <a:ext cx="137116" cy="130649"/>
          </a:xfrm>
          <a:custGeom>
            <a:avLst/>
            <a:gdLst/>
            <a:ahLst/>
            <a:cxnLst/>
            <a:rect l="l" t="t" r="r" b="b"/>
            <a:pathLst>
              <a:path w="4346" h="4141" extrusionOk="0">
                <a:moveTo>
                  <a:pt x="2067" y="1"/>
                </a:moveTo>
                <a:cubicBezTo>
                  <a:pt x="969" y="1"/>
                  <a:pt x="0" y="941"/>
                  <a:pt x="112" y="2155"/>
                </a:cubicBezTo>
                <a:lnTo>
                  <a:pt x="228" y="2654"/>
                </a:lnTo>
                <a:cubicBezTo>
                  <a:pt x="344" y="2968"/>
                  <a:pt x="541" y="3247"/>
                  <a:pt x="808" y="3467"/>
                </a:cubicBezTo>
                <a:lnTo>
                  <a:pt x="1006" y="3676"/>
                </a:lnTo>
                <a:lnTo>
                  <a:pt x="1447" y="3955"/>
                </a:lnTo>
                <a:cubicBezTo>
                  <a:pt x="1721" y="4082"/>
                  <a:pt x="2002" y="4141"/>
                  <a:pt x="2275" y="4141"/>
                </a:cubicBezTo>
                <a:cubicBezTo>
                  <a:pt x="3371" y="4141"/>
                  <a:pt x="4345" y="3201"/>
                  <a:pt x="4234" y="1993"/>
                </a:cubicBezTo>
                <a:cubicBezTo>
                  <a:pt x="4199" y="1830"/>
                  <a:pt x="4164" y="1656"/>
                  <a:pt x="4129" y="1493"/>
                </a:cubicBezTo>
                <a:cubicBezTo>
                  <a:pt x="4002" y="1180"/>
                  <a:pt x="3804" y="889"/>
                  <a:pt x="3549" y="669"/>
                </a:cubicBezTo>
                <a:lnTo>
                  <a:pt x="3340" y="471"/>
                </a:lnTo>
                <a:lnTo>
                  <a:pt x="2910" y="193"/>
                </a:lnTo>
                <a:cubicBezTo>
                  <a:pt x="2631" y="61"/>
                  <a:pt x="2345" y="1"/>
                  <a:pt x="2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4"/>
          <p:cNvSpPr/>
          <p:nvPr/>
        </p:nvSpPr>
        <p:spPr>
          <a:xfrm>
            <a:off x="8317880" y="379572"/>
            <a:ext cx="71618" cy="68085"/>
          </a:xfrm>
          <a:custGeom>
            <a:avLst/>
            <a:gdLst/>
            <a:ahLst/>
            <a:cxnLst/>
            <a:rect l="l" t="t" r="r" b="b"/>
            <a:pathLst>
              <a:path w="2270" h="2158" extrusionOk="0">
                <a:moveTo>
                  <a:pt x="1102" y="0"/>
                </a:moveTo>
                <a:cubicBezTo>
                  <a:pt x="519" y="0"/>
                  <a:pt x="1" y="501"/>
                  <a:pt x="65" y="1149"/>
                </a:cubicBezTo>
                <a:lnTo>
                  <a:pt x="124" y="1416"/>
                </a:lnTo>
                <a:cubicBezTo>
                  <a:pt x="182" y="1578"/>
                  <a:pt x="286" y="1729"/>
                  <a:pt x="425" y="1845"/>
                </a:cubicBezTo>
                <a:lnTo>
                  <a:pt x="483" y="1915"/>
                </a:lnTo>
                <a:lnTo>
                  <a:pt x="716" y="2054"/>
                </a:lnTo>
                <a:cubicBezTo>
                  <a:pt x="864" y="2125"/>
                  <a:pt x="1017" y="2157"/>
                  <a:pt x="1166" y="2157"/>
                </a:cubicBezTo>
                <a:cubicBezTo>
                  <a:pt x="1749" y="2157"/>
                  <a:pt x="2269" y="1657"/>
                  <a:pt x="2214" y="1009"/>
                </a:cubicBezTo>
                <a:lnTo>
                  <a:pt x="2156" y="742"/>
                </a:lnTo>
                <a:cubicBezTo>
                  <a:pt x="2086" y="580"/>
                  <a:pt x="1981" y="429"/>
                  <a:pt x="1842" y="313"/>
                </a:cubicBezTo>
                <a:lnTo>
                  <a:pt x="1784" y="243"/>
                </a:lnTo>
                <a:lnTo>
                  <a:pt x="1552" y="104"/>
                </a:lnTo>
                <a:cubicBezTo>
                  <a:pt x="1403" y="33"/>
                  <a:pt x="1251" y="0"/>
                  <a:pt x="11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8133039" y="831986"/>
            <a:ext cx="71682" cy="68369"/>
          </a:xfrm>
          <a:custGeom>
            <a:avLst/>
            <a:gdLst/>
            <a:ahLst/>
            <a:cxnLst/>
            <a:rect l="l" t="t" r="r" b="b"/>
            <a:pathLst>
              <a:path w="2272" h="2167" extrusionOk="0">
                <a:moveTo>
                  <a:pt x="1109" y="0"/>
                </a:moveTo>
                <a:cubicBezTo>
                  <a:pt x="523" y="0"/>
                  <a:pt x="1" y="507"/>
                  <a:pt x="56" y="1147"/>
                </a:cubicBezTo>
                <a:lnTo>
                  <a:pt x="126" y="1415"/>
                </a:lnTo>
                <a:cubicBezTo>
                  <a:pt x="184" y="1589"/>
                  <a:pt x="289" y="1740"/>
                  <a:pt x="428" y="1856"/>
                </a:cubicBezTo>
                <a:lnTo>
                  <a:pt x="486" y="1914"/>
                </a:lnTo>
                <a:lnTo>
                  <a:pt x="718" y="2065"/>
                </a:lnTo>
                <a:cubicBezTo>
                  <a:pt x="865" y="2135"/>
                  <a:pt x="1016" y="2167"/>
                  <a:pt x="1163" y="2167"/>
                </a:cubicBezTo>
                <a:cubicBezTo>
                  <a:pt x="1749" y="2167"/>
                  <a:pt x="2272" y="1660"/>
                  <a:pt x="2216" y="1020"/>
                </a:cubicBezTo>
                <a:lnTo>
                  <a:pt x="2146" y="753"/>
                </a:lnTo>
                <a:cubicBezTo>
                  <a:pt x="2088" y="579"/>
                  <a:pt x="1984" y="428"/>
                  <a:pt x="1845" y="311"/>
                </a:cubicBezTo>
                <a:lnTo>
                  <a:pt x="1786" y="253"/>
                </a:lnTo>
                <a:lnTo>
                  <a:pt x="1554" y="102"/>
                </a:lnTo>
                <a:cubicBezTo>
                  <a:pt x="1407" y="32"/>
                  <a:pt x="1256" y="0"/>
                  <a:pt x="11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8560349" y="1007629"/>
            <a:ext cx="71682" cy="68211"/>
          </a:xfrm>
          <a:custGeom>
            <a:avLst/>
            <a:gdLst/>
            <a:ahLst/>
            <a:cxnLst/>
            <a:rect l="l" t="t" r="r" b="b"/>
            <a:pathLst>
              <a:path w="2272" h="2162" extrusionOk="0">
                <a:moveTo>
                  <a:pt x="1070" y="1"/>
                </a:moveTo>
                <a:cubicBezTo>
                  <a:pt x="1046" y="1"/>
                  <a:pt x="1023" y="2"/>
                  <a:pt x="999" y="3"/>
                </a:cubicBezTo>
                <a:cubicBezTo>
                  <a:pt x="430" y="61"/>
                  <a:pt x="1" y="572"/>
                  <a:pt x="59" y="1153"/>
                </a:cubicBezTo>
                <a:lnTo>
                  <a:pt x="117" y="1420"/>
                </a:lnTo>
                <a:cubicBezTo>
                  <a:pt x="187" y="1582"/>
                  <a:pt x="291" y="1733"/>
                  <a:pt x="419" y="1849"/>
                </a:cubicBezTo>
                <a:cubicBezTo>
                  <a:pt x="442" y="1873"/>
                  <a:pt x="465" y="1896"/>
                  <a:pt x="488" y="1919"/>
                </a:cubicBezTo>
                <a:lnTo>
                  <a:pt x="709" y="2058"/>
                </a:lnTo>
                <a:cubicBezTo>
                  <a:pt x="860" y="2129"/>
                  <a:pt x="1015" y="2161"/>
                  <a:pt x="1165" y="2161"/>
                </a:cubicBezTo>
                <a:cubicBezTo>
                  <a:pt x="1754" y="2161"/>
                  <a:pt x="2272" y="1661"/>
                  <a:pt x="2207" y="1013"/>
                </a:cubicBezTo>
                <a:lnTo>
                  <a:pt x="2149" y="746"/>
                </a:lnTo>
                <a:cubicBezTo>
                  <a:pt x="2091" y="584"/>
                  <a:pt x="1986" y="433"/>
                  <a:pt x="1847" y="317"/>
                </a:cubicBezTo>
                <a:lnTo>
                  <a:pt x="1777" y="247"/>
                </a:lnTo>
                <a:lnTo>
                  <a:pt x="1557" y="108"/>
                </a:lnTo>
                <a:cubicBezTo>
                  <a:pt x="1404" y="36"/>
                  <a:pt x="1234" y="1"/>
                  <a:pt x="107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8722733" y="633067"/>
            <a:ext cx="71303" cy="67990"/>
          </a:xfrm>
          <a:custGeom>
            <a:avLst/>
            <a:gdLst/>
            <a:ahLst/>
            <a:cxnLst/>
            <a:rect l="l" t="t" r="r" b="b"/>
            <a:pathLst>
              <a:path w="2260" h="2155" extrusionOk="0">
                <a:moveTo>
                  <a:pt x="1113" y="1"/>
                </a:moveTo>
                <a:cubicBezTo>
                  <a:pt x="1075" y="1"/>
                  <a:pt x="1037" y="3"/>
                  <a:pt x="999" y="8"/>
                </a:cubicBezTo>
                <a:cubicBezTo>
                  <a:pt x="418" y="54"/>
                  <a:pt x="0" y="565"/>
                  <a:pt x="47" y="1146"/>
                </a:cubicBezTo>
                <a:lnTo>
                  <a:pt x="105" y="1413"/>
                </a:lnTo>
                <a:cubicBezTo>
                  <a:pt x="174" y="1575"/>
                  <a:pt x="279" y="1726"/>
                  <a:pt x="418" y="1842"/>
                </a:cubicBezTo>
                <a:lnTo>
                  <a:pt x="476" y="1912"/>
                </a:lnTo>
                <a:lnTo>
                  <a:pt x="709" y="2051"/>
                </a:lnTo>
                <a:cubicBezTo>
                  <a:pt x="857" y="2122"/>
                  <a:pt x="1010" y="2154"/>
                  <a:pt x="1158" y="2154"/>
                </a:cubicBezTo>
                <a:cubicBezTo>
                  <a:pt x="1742" y="2154"/>
                  <a:pt x="2260" y="1654"/>
                  <a:pt x="2195" y="1006"/>
                </a:cubicBezTo>
                <a:lnTo>
                  <a:pt x="2207" y="1006"/>
                </a:lnTo>
                <a:lnTo>
                  <a:pt x="2137" y="739"/>
                </a:lnTo>
                <a:cubicBezTo>
                  <a:pt x="2079" y="577"/>
                  <a:pt x="1974" y="426"/>
                  <a:pt x="1835" y="310"/>
                </a:cubicBezTo>
                <a:lnTo>
                  <a:pt x="1765" y="240"/>
                </a:lnTo>
                <a:lnTo>
                  <a:pt x="1545" y="101"/>
                </a:lnTo>
                <a:cubicBezTo>
                  <a:pt x="1406" y="36"/>
                  <a:pt x="1260" y="1"/>
                  <a:pt x="11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 rot="-10555174">
            <a:off x="295236" y="4472225"/>
            <a:ext cx="137116" cy="130648"/>
          </a:xfrm>
          <a:custGeom>
            <a:avLst/>
            <a:gdLst/>
            <a:ahLst/>
            <a:cxnLst/>
            <a:rect l="l" t="t" r="r" b="b"/>
            <a:pathLst>
              <a:path w="4346" h="4141" extrusionOk="0">
                <a:moveTo>
                  <a:pt x="2067" y="1"/>
                </a:moveTo>
                <a:cubicBezTo>
                  <a:pt x="969" y="1"/>
                  <a:pt x="0" y="941"/>
                  <a:pt x="112" y="2155"/>
                </a:cubicBezTo>
                <a:lnTo>
                  <a:pt x="228" y="2654"/>
                </a:lnTo>
                <a:cubicBezTo>
                  <a:pt x="344" y="2968"/>
                  <a:pt x="541" y="3247"/>
                  <a:pt x="808" y="3467"/>
                </a:cubicBezTo>
                <a:lnTo>
                  <a:pt x="1006" y="3676"/>
                </a:lnTo>
                <a:lnTo>
                  <a:pt x="1447" y="3955"/>
                </a:lnTo>
                <a:cubicBezTo>
                  <a:pt x="1721" y="4082"/>
                  <a:pt x="2002" y="4141"/>
                  <a:pt x="2275" y="4141"/>
                </a:cubicBezTo>
                <a:cubicBezTo>
                  <a:pt x="3371" y="4141"/>
                  <a:pt x="4345" y="3201"/>
                  <a:pt x="4234" y="1993"/>
                </a:cubicBezTo>
                <a:cubicBezTo>
                  <a:pt x="4199" y="1830"/>
                  <a:pt x="4164" y="1656"/>
                  <a:pt x="4129" y="1493"/>
                </a:cubicBezTo>
                <a:cubicBezTo>
                  <a:pt x="4002" y="1180"/>
                  <a:pt x="3804" y="889"/>
                  <a:pt x="3549" y="669"/>
                </a:cubicBezTo>
                <a:lnTo>
                  <a:pt x="3340" y="471"/>
                </a:lnTo>
                <a:lnTo>
                  <a:pt x="2910" y="193"/>
                </a:lnTo>
                <a:cubicBezTo>
                  <a:pt x="2631" y="61"/>
                  <a:pt x="2345" y="1"/>
                  <a:pt x="20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 rot="-10555174">
            <a:off x="597348" y="4696041"/>
            <a:ext cx="71618" cy="68085"/>
          </a:xfrm>
          <a:custGeom>
            <a:avLst/>
            <a:gdLst/>
            <a:ahLst/>
            <a:cxnLst/>
            <a:rect l="l" t="t" r="r" b="b"/>
            <a:pathLst>
              <a:path w="2270" h="2158" extrusionOk="0">
                <a:moveTo>
                  <a:pt x="1102" y="0"/>
                </a:moveTo>
                <a:cubicBezTo>
                  <a:pt x="519" y="0"/>
                  <a:pt x="1" y="501"/>
                  <a:pt x="65" y="1149"/>
                </a:cubicBezTo>
                <a:lnTo>
                  <a:pt x="124" y="1416"/>
                </a:lnTo>
                <a:cubicBezTo>
                  <a:pt x="182" y="1578"/>
                  <a:pt x="286" y="1729"/>
                  <a:pt x="425" y="1845"/>
                </a:cubicBezTo>
                <a:lnTo>
                  <a:pt x="483" y="1915"/>
                </a:lnTo>
                <a:lnTo>
                  <a:pt x="716" y="2054"/>
                </a:lnTo>
                <a:cubicBezTo>
                  <a:pt x="864" y="2125"/>
                  <a:pt x="1017" y="2157"/>
                  <a:pt x="1166" y="2157"/>
                </a:cubicBezTo>
                <a:cubicBezTo>
                  <a:pt x="1749" y="2157"/>
                  <a:pt x="2269" y="1657"/>
                  <a:pt x="2214" y="1009"/>
                </a:cubicBezTo>
                <a:lnTo>
                  <a:pt x="2156" y="742"/>
                </a:lnTo>
                <a:cubicBezTo>
                  <a:pt x="2086" y="580"/>
                  <a:pt x="1981" y="429"/>
                  <a:pt x="1842" y="313"/>
                </a:cubicBezTo>
                <a:lnTo>
                  <a:pt x="1784" y="243"/>
                </a:lnTo>
                <a:lnTo>
                  <a:pt x="1552" y="104"/>
                </a:lnTo>
                <a:cubicBezTo>
                  <a:pt x="1403" y="33"/>
                  <a:pt x="1251" y="0"/>
                  <a:pt x="110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"/>
          <p:cNvSpPr/>
          <p:nvPr/>
        </p:nvSpPr>
        <p:spPr>
          <a:xfrm rot="-10555174">
            <a:off x="293089" y="4655948"/>
            <a:ext cx="71303" cy="67990"/>
          </a:xfrm>
          <a:custGeom>
            <a:avLst/>
            <a:gdLst/>
            <a:ahLst/>
            <a:cxnLst/>
            <a:rect l="l" t="t" r="r" b="b"/>
            <a:pathLst>
              <a:path w="2260" h="2155" extrusionOk="0">
                <a:moveTo>
                  <a:pt x="1113" y="1"/>
                </a:moveTo>
                <a:cubicBezTo>
                  <a:pt x="1075" y="1"/>
                  <a:pt x="1037" y="3"/>
                  <a:pt x="999" y="8"/>
                </a:cubicBezTo>
                <a:cubicBezTo>
                  <a:pt x="418" y="54"/>
                  <a:pt x="0" y="565"/>
                  <a:pt x="47" y="1146"/>
                </a:cubicBezTo>
                <a:lnTo>
                  <a:pt x="105" y="1413"/>
                </a:lnTo>
                <a:cubicBezTo>
                  <a:pt x="174" y="1575"/>
                  <a:pt x="279" y="1726"/>
                  <a:pt x="418" y="1842"/>
                </a:cubicBezTo>
                <a:lnTo>
                  <a:pt x="476" y="1912"/>
                </a:lnTo>
                <a:lnTo>
                  <a:pt x="709" y="2051"/>
                </a:lnTo>
                <a:cubicBezTo>
                  <a:pt x="857" y="2122"/>
                  <a:pt x="1010" y="2154"/>
                  <a:pt x="1158" y="2154"/>
                </a:cubicBezTo>
                <a:cubicBezTo>
                  <a:pt x="1742" y="2154"/>
                  <a:pt x="2260" y="1654"/>
                  <a:pt x="2195" y="1006"/>
                </a:cubicBezTo>
                <a:lnTo>
                  <a:pt x="2207" y="1006"/>
                </a:lnTo>
                <a:lnTo>
                  <a:pt x="2137" y="739"/>
                </a:lnTo>
                <a:cubicBezTo>
                  <a:pt x="2079" y="577"/>
                  <a:pt x="1974" y="426"/>
                  <a:pt x="1835" y="310"/>
                </a:cubicBezTo>
                <a:lnTo>
                  <a:pt x="1765" y="240"/>
                </a:lnTo>
                <a:lnTo>
                  <a:pt x="1545" y="101"/>
                </a:lnTo>
                <a:cubicBezTo>
                  <a:pt x="1406" y="36"/>
                  <a:pt x="1260" y="1"/>
                  <a:pt x="111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/>
          <p:nvPr/>
        </p:nvSpPr>
        <p:spPr>
          <a:xfrm>
            <a:off x="514775" y="356125"/>
            <a:ext cx="276400" cy="521550"/>
          </a:xfrm>
          <a:custGeom>
            <a:avLst/>
            <a:gdLst/>
            <a:ahLst/>
            <a:cxnLst/>
            <a:rect l="l" t="t" r="r" b="b"/>
            <a:pathLst>
              <a:path w="11056" h="20862" extrusionOk="0">
                <a:moveTo>
                  <a:pt x="8344" y="1"/>
                </a:moveTo>
                <a:cubicBezTo>
                  <a:pt x="5776" y="1"/>
                  <a:pt x="4715" y="7596"/>
                  <a:pt x="4715" y="7596"/>
                </a:cubicBezTo>
                <a:cubicBezTo>
                  <a:pt x="4715" y="7596"/>
                  <a:pt x="4445" y="929"/>
                  <a:pt x="2461" y="929"/>
                </a:cubicBezTo>
                <a:cubicBezTo>
                  <a:pt x="2381" y="929"/>
                  <a:pt x="2298" y="940"/>
                  <a:pt x="2212" y="963"/>
                </a:cubicBezTo>
                <a:cubicBezTo>
                  <a:pt x="1" y="1505"/>
                  <a:pt x="1795" y="20861"/>
                  <a:pt x="4715" y="20861"/>
                </a:cubicBezTo>
                <a:cubicBezTo>
                  <a:pt x="7593" y="20861"/>
                  <a:pt x="11055" y="129"/>
                  <a:pt x="8427" y="3"/>
                </a:cubicBezTo>
                <a:cubicBezTo>
                  <a:pt x="8399" y="2"/>
                  <a:pt x="8372" y="1"/>
                  <a:pt x="83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877475" y="765625"/>
            <a:ext cx="187750" cy="181750"/>
          </a:xfrm>
          <a:custGeom>
            <a:avLst/>
            <a:gdLst/>
            <a:ahLst/>
            <a:cxnLst/>
            <a:rect l="l" t="t" r="r" b="b"/>
            <a:pathLst>
              <a:path w="7510" h="7270" extrusionOk="0">
                <a:moveTo>
                  <a:pt x="3618" y="0"/>
                </a:moveTo>
                <a:cubicBezTo>
                  <a:pt x="3539" y="0"/>
                  <a:pt x="3459" y="3"/>
                  <a:pt x="3380" y="8"/>
                </a:cubicBezTo>
                <a:cubicBezTo>
                  <a:pt x="1419" y="217"/>
                  <a:pt x="1" y="1927"/>
                  <a:pt x="209" y="3846"/>
                </a:cubicBezTo>
                <a:lnTo>
                  <a:pt x="418" y="4764"/>
                </a:lnTo>
                <a:cubicBezTo>
                  <a:pt x="627" y="5306"/>
                  <a:pt x="960" y="5848"/>
                  <a:pt x="1461" y="6224"/>
                </a:cubicBezTo>
                <a:lnTo>
                  <a:pt x="1669" y="6432"/>
                </a:lnTo>
                <a:lnTo>
                  <a:pt x="2420" y="6933"/>
                </a:lnTo>
                <a:cubicBezTo>
                  <a:pt x="2914" y="7159"/>
                  <a:pt x="3436" y="7270"/>
                  <a:pt x="3952" y="7270"/>
                </a:cubicBezTo>
                <a:cubicBezTo>
                  <a:pt x="4961" y="7270"/>
                  <a:pt x="5943" y="6844"/>
                  <a:pt x="6634" y="6015"/>
                </a:cubicBezTo>
                <a:cubicBezTo>
                  <a:pt x="7218" y="5306"/>
                  <a:pt x="7510" y="4388"/>
                  <a:pt x="7468" y="3429"/>
                </a:cubicBezTo>
                <a:lnTo>
                  <a:pt x="7259" y="2553"/>
                </a:lnTo>
                <a:cubicBezTo>
                  <a:pt x="7009" y="1969"/>
                  <a:pt x="6675" y="1468"/>
                  <a:pt x="6216" y="1093"/>
                </a:cubicBezTo>
                <a:cubicBezTo>
                  <a:pt x="6133" y="1009"/>
                  <a:pt x="6050" y="926"/>
                  <a:pt x="6008" y="884"/>
                </a:cubicBezTo>
                <a:lnTo>
                  <a:pt x="5215" y="342"/>
                </a:lnTo>
                <a:cubicBezTo>
                  <a:pt x="4705" y="123"/>
                  <a:pt x="4164" y="0"/>
                  <a:pt x="36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720000" y="969950"/>
            <a:ext cx="95975" cy="92450"/>
          </a:xfrm>
          <a:custGeom>
            <a:avLst/>
            <a:gdLst/>
            <a:ahLst/>
            <a:cxnLst/>
            <a:rect l="l" t="t" r="r" b="b"/>
            <a:pathLst>
              <a:path w="3839" h="3698" extrusionOk="0">
                <a:moveTo>
                  <a:pt x="1847" y="1"/>
                </a:moveTo>
                <a:cubicBezTo>
                  <a:pt x="1788" y="1"/>
                  <a:pt x="1729" y="4"/>
                  <a:pt x="1669" y="11"/>
                </a:cubicBezTo>
                <a:cubicBezTo>
                  <a:pt x="1211" y="53"/>
                  <a:pt x="793" y="303"/>
                  <a:pt x="460" y="637"/>
                </a:cubicBezTo>
                <a:cubicBezTo>
                  <a:pt x="168" y="1013"/>
                  <a:pt x="1" y="1471"/>
                  <a:pt x="43" y="1972"/>
                </a:cubicBezTo>
                <a:lnTo>
                  <a:pt x="168" y="2431"/>
                </a:lnTo>
                <a:cubicBezTo>
                  <a:pt x="251" y="2723"/>
                  <a:pt x="460" y="2973"/>
                  <a:pt x="668" y="3182"/>
                </a:cubicBezTo>
                <a:lnTo>
                  <a:pt x="793" y="3265"/>
                </a:lnTo>
                <a:lnTo>
                  <a:pt x="1169" y="3515"/>
                </a:lnTo>
                <a:cubicBezTo>
                  <a:pt x="1392" y="3643"/>
                  <a:pt x="1639" y="3697"/>
                  <a:pt x="1893" y="3697"/>
                </a:cubicBezTo>
                <a:cubicBezTo>
                  <a:pt x="1971" y="3697"/>
                  <a:pt x="2050" y="3692"/>
                  <a:pt x="2128" y="3682"/>
                </a:cubicBezTo>
                <a:cubicBezTo>
                  <a:pt x="3088" y="3599"/>
                  <a:pt x="3839" y="2723"/>
                  <a:pt x="3755" y="1763"/>
                </a:cubicBezTo>
                <a:lnTo>
                  <a:pt x="3630" y="1305"/>
                </a:lnTo>
                <a:cubicBezTo>
                  <a:pt x="3505" y="1013"/>
                  <a:pt x="3338" y="762"/>
                  <a:pt x="3129" y="554"/>
                </a:cubicBezTo>
                <a:lnTo>
                  <a:pt x="3004" y="429"/>
                </a:lnTo>
                <a:lnTo>
                  <a:pt x="2629" y="178"/>
                </a:lnTo>
                <a:cubicBezTo>
                  <a:pt x="2389" y="75"/>
                  <a:pt x="2120" y="1"/>
                  <a:pt x="184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8613825" y="4693175"/>
            <a:ext cx="190625" cy="182450"/>
          </a:xfrm>
          <a:custGeom>
            <a:avLst/>
            <a:gdLst/>
            <a:ahLst/>
            <a:cxnLst/>
            <a:rect l="l" t="t" r="r" b="b"/>
            <a:pathLst>
              <a:path w="7625" h="7298" extrusionOk="0">
                <a:moveTo>
                  <a:pt x="3702" y="0"/>
                </a:moveTo>
                <a:cubicBezTo>
                  <a:pt x="1744" y="0"/>
                  <a:pt x="0" y="1686"/>
                  <a:pt x="199" y="3869"/>
                </a:cubicBezTo>
                <a:lnTo>
                  <a:pt x="408" y="4745"/>
                </a:lnTo>
                <a:cubicBezTo>
                  <a:pt x="616" y="5329"/>
                  <a:pt x="992" y="5830"/>
                  <a:pt x="1450" y="6205"/>
                </a:cubicBezTo>
                <a:lnTo>
                  <a:pt x="1659" y="6414"/>
                </a:lnTo>
                <a:lnTo>
                  <a:pt x="2452" y="6956"/>
                </a:lnTo>
                <a:cubicBezTo>
                  <a:pt x="2961" y="7175"/>
                  <a:pt x="3503" y="7298"/>
                  <a:pt x="4049" y="7298"/>
                </a:cubicBezTo>
                <a:cubicBezTo>
                  <a:pt x="4128" y="7298"/>
                  <a:pt x="4208" y="7295"/>
                  <a:pt x="4287" y="7290"/>
                </a:cubicBezTo>
                <a:cubicBezTo>
                  <a:pt x="6206" y="7081"/>
                  <a:pt x="7624" y="5371"/>
                  <a:pt x="7457" y="3452"/>
                </a:cubicBezTo>
                <a:lnTo>
                  <a:pt x="7249" y="2534"/>
                </a:lnTo>
                <a:cubicBezTo>
                  <a:pt x="7040" y="1992"/>
                  <a:pt x="6665" y="1450"/>
                  <a:pt x="6206" y="1074"/>
                </a:cubicBezTo>
                <a:lnTo>
                  <a:pt x="5997" y="866"/>
                </a:lnTo>
                <a:lnTo>
                  <a:pt x="5247" y="365"/>
                </a:lnTo>
                <a:cubicBezTo>
                  <a:pt x="4738" y="115"/>
                  <a:pt x="4212" y="0"/>
                  <a:pt x="37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8768138" y="4443675"/>
            <a:ext cx="96375" cy="92250"/>
          </a:xfrm>
          <a:custGeom>
            <a:avLst/>
            <a:gdLst/>
            <a:ahLst/>
            <a:cxnLst/>
            <a:rect l="l" t="t" r="r" b="b"/>
            <a:pathLst>
              <a:path w="3855" h="3690" extrusionOk="0">
                <a:moveTo>
                  <a:pt x="1869" y="0"/>
                </a:moveTo>
                <a:cubicBezTo>
                  <a:pt x="1815" y="0"/>
                  <a:pt x="1762" y="4"/>
                  <a:pt x="1711" y="11"/>
                </a:cubicBezTo>
                <a:cubicBezTo>
                  <a:pt x="709" y="95"/>
                  <a:pt x="0" y="971"/>
                  <a:pt x="84" y="1972"/>
                </a:cubicBezTo>
                <a:lnTo>
                  <a:pt x="167" y="2431"/>
                </a:lnTo>
                <a:cubicBezTo>
                  <a:pt x="292" y="2723"/>
                  <a:pt x="459" y="2973"/>
                  <a:pt x="709" y="3182"/>
                </a:cubicBezTo>
                <a:lnTo>
                  <a:pt x="793" y="3265"/>
                </a:lnTo>
                <a:lnTo>
                  <a:pt x="1210" y="3515"/>
                </a:lnTo>
                <a:cubicBezTo>
                  <a:pt x="1465" y="3634"/>
                  <a:pt x="1727" y="3689"/>
                  <a:pt x="1981" y="3689"/>
                </a:cubicBezTo>
                <a:cubicBezTo>
                  <a:pt x="2975" y="3689"/>
                  <a:pt x="3854" y="2851"/>
                  <a:pt x="3755" y="1722"/>
                </a:cubicBezTo>
                <a:lnTo>
                  <a:pt x="3671" y="1304"/>
                </a:lnTo>
                <a:cubicBezTo>
                  <a:pt x="3546" y="1012"/>
                  <a:pt x="3379" y="720"/>
                  <a:pt x="3129" y="554"/>
                </a:cubicBezTo>
                <a:lnTo>
                  <a:pt x="3004" y="428"/>
                </a:lnTo>
                <a:lnTo>
                  <a:pt x="2628" y="178"/>
                </a:lnTo>
                <a:cubicBezTo>
                  <a:pt x="2388" y="75"/>
                  <a:pt x="2120" y="0"/>
                  <a:pt x="18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8424000" y="4569100"/>
            <a:ext cx="95325" cy="92650"/>
          </a:xfrm>
          <a:custGeom>
            <a:avLst/>
            <a:gdLst/>
            <a:ahLst/>
            <a:cxnLst/>
            <a:rect l="l" t="t" r="r" b="b"/>
            <a:pathLst>
              <a:path w="3813" h="3706" extrusionOk="0">
                <a:moveTo>
                  <a:pt x="1828" y="0"/>
                </a:moveTo>
                <a:cubicBezTo>
                  <a:pt x="1774" y="0"/>
                  <a:pt x="1721" y="4"/>
                  <a:pt x="1669" y="11"/>
                </a:cubicBezTo>
                <a:cubicBezTo>
                  <a:pt x="1169" y="53"/>
                  <a:pt x="751" y="303"/>
                  <a:pt x="459" y="637"/>
                </a:cubicBezTo>
                <a:cubicBezTo>
                  <a:pt x="126" y="1012"/>
                  <a:pt x="0" y="1471"/>
                  <a:pt x="42" y="1972"/>
                </a:cubicBezTo>
                <a:lnTo>
                  <a:pt x="126" y="2431"/>
                </a:lnTo>
                <a:cubicBezTo>
                  <a:pt x="251" y="2723"/>
                  <a:pt x="418" y="2973"/>
                  <a:pt x="668" y="3181"/>
                </a:cubicBezTo>
                <a:lnTo>
                  <a:pt x="751" y="3265"/>
                </a:lnTo>
                <a:lnTo>
                  <a:pt x="1169" y="3515"/>
                </a:lnTo>
                <a:cubicBezTo>
                  <a:pt x="1430" y="3646"/>
                  <a:pt x="1699" y="3706"/>
                  <a:pt x="1960" y="3706"/>
                </a:cubicBezTo>
                <a:cubicBezTo>
                  <a:pt x="2946" y="3706"/>
                  <a:pt x="3812" y="2852"/>
                  <a:pt x="3713" y="1763"/>
                </a:cubicBezTo>
                <a:lnTo>
                  <a:pt x="3630" y="1304"/>
                </a:lnTo>
                <a:cubicBezTo>
                  <a:pt x="3505" y="1012"/>
                  <a:pt x="3338" y="762"/>
                  <a:pt x="3087" y="553"/>
                </a:cubicBezTo>
                <a:lnTo>
                  <a:pt x="2962" y="428"/>
                </a:lnTo>
                <a:lnTo>
                  <a:pt x="2587" y="178"/>
                </a:lnTo>
                <a:cubicBezTo>
                  <a:pt x="2347" y="75"/>
                  <a:pt x="2078" y="0"/>
                  <a:pt x="1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ctrTitle"/>
          </p:nvPr>
        </p:nvSpPr>
        <p:spPr>
          <a:xfrm flipH="1">
            <a:off x="1125573" y="266309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ubTitle" idx="1"/>
          </p:nvPr>
        </p:nvSpPr>
        <p:spPr>
          <a:xfrm flipH="1">
            <a:off x="788675" y="3099800"/>
            <a:ext cx="2234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ctrTitle" idx="2"/>
          </p:nvPr>
        </p:nvSpPr>
        <p:spPr>
          <a:xfrm flipH="1">
            <a:off x="3792986" y="184974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subTitle" idx="3"/>
          </p:nvPr>
        </p:nvSpPr>
        <p:spPr>
          <a:xfrm flipH="1">
            <a:off x="3434488" y="2917500"/>
            <a:ext cx="2131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ctrTitle" idx="4"/>
          </p:nvPr>
        </p:nvSpPr>
        <p:spPr>
          <a:xfrm flipH="1">
            <a:off x="6458497" y="2660486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subTitle" idx="5"/>
          </p:nvPr>
        </p:nvSpPr>
        <p:spPr>
          <a:xfrm flipH="1">
            <a:off x="6121597" y="3103575"/>
            <a:ext cx="2234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 idx="6"/>
          </p:nvPr>
        </p:nvSpPr>
        <p:spPr>
          <a:xfrm>
            <a:off x="1728975" y="356125"/>
            <a:ext cx="56859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ctrTitle"/>
          </p:nvPr>
        </p:nvSpPr>
        <p:spPr>
          <a:xfrm flipH="1">
            <a:off x="4973758" y="2219524"/>
            <a:ext cx="182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1"/>
          </p:nvPr>
        </p:nvSpPr>
        <p:spPr>
          <a:xfrm flipH="1">
            <a:off x="4828408" y="2684347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ctrTitle" idx="2"/>
          </p:nvPr>
        </p:nvSpPr>
        <p:spPr>
          <a:xfrm flipH="1">
            <a:off x="2477750" y="221952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subTitle" idx="3"/>
          </p:nvPr>
        </p:nvSpPr>
        <p:spPr>
          <a:xfrm flipH="1">
            <a:off x="2200700" y="2684347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ctrTitle" idx="4"/>
          </p:nvPr>
        </p:nvSpPr>
        <p:spPr>
          <a:xfrm flipH="1">
            <a:off x="5105458" y="329700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69" name="Google Shape;169;p18"/>
          <p:cNvSpPr txBox="1">
            <a:spLocks noGrp="1"/>
          </p:cNvSpPr>
          <p:nvPr>
            <p:ph type="subTitle" idx="5"/>
          </p:nvPr>
        </p:nvSpPr>
        <p:spPr>
          <a:xfrm flipH="1">
            <a:off x="4828408" y="3760420"/>
            <a:ext cx="2114700" cy="7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ctrTitle" idx="6"/>
          </p:nvPr>
        </p:nvSpPr>
        <p:spPr>
          <a:xfrm flipH="1">
            <a:off x="2477750" y="11468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subTitle" idx="7"/>
          </p:nvPr>
        </p:nvSpPr>
        <p:spPr>
          <a:xfrm flipH="1">
            <a:off x="2200700" y="1612355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ctrTitle" idx="8"/>
          </p:nvPr>
        </p:nvSpPr>
        <p:spPr>
          <a:xfrm flipH="1">
            <a:off x="5105458" y="114680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subTitle" idx="9"/>
          </p:nvPr>
        </p:nvSpPr>
        <p:spPr>
          <a:xfrm flipH="1">
            <a:off x="4828408" y="1612355"/>
            <a:ext cx="2114700" cy="7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ctrTitle" idx="13"/>
          </p:nvPr>
        </p:nvSpPr>
        <p:spPr>
          <a:xfrm flipH="1">
            <a:off x="2346050" y="3297008"/>
            <a:ext cx="18240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5" name="Google Shape;175;p18"/>
          <p:cNvSpPr txBox="1">
            <a:spLocks noGrp="1"/>
          </p:cNvSpPr>
          <p:nvPr>
            <p:ph type="subTitle" idx="14"/>
          </p:nvPr>
        </p:nvSpPr>
        <p:spPr>
          <a:xfrm flipH="1">
            <a:off x="2200700" y="3760420"/>
            <a:ext cx="2114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6" name="Google Shape;176;p18"/>
          <p:cNvSpPr txBox="1">
            <a:spLocks noGrp="1"/>
          </p:cNvSpPr>
          <p:nvPr>
            <p:ph type="title" idx="15"/>
          </p:nvPr>
        </p:nvSpPr>
        <p:spPr>
          <a:xfrm>
            <a:off x="1038500" y="355650"/>
            <a:ext cx="70668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8"/>
          <p:cNvSpPr/>
          <p:nvPr/>
        </p:nvSpPr>
        <p:spPr>
          <a:xfrm>
            <a:off x="8308425" y="442225"/>
            <a:ext cx="328475" cy="530000"/>
          </a:xfrm>
          <a:custGeom>
            <a:avLst/>
            <a:gdLst/>
            <a:ahLst/>
            <a:cxnLst/>
            <a:rect l="l" t="t" r="r" b="b"/>
            <a:pathLst>
              <a:path w="13139" h="21200" extrusionOk="0">
                <a:moveTo>
                  <a:pt x="2772" y="0"/>
                </a:moveTo>
                <a:cubicBezTo>
                  <a:pt x="0" y="0"/>
                  <a:pt x="1503" y="20734"/>
                  <a:pt x="5125" y="21192"/>
                </a:cubicBezTo>
                <a:cubicBezTo>
                  <a:pt x="5167" y="21197"/>
                  <a:pt x="5208" y="21200"/>
                  <a:pt x="5250" y="21200"/>
                </a:cubicBezTo>
                <a:cubicBezTo>
                  <a:pt x="8894" y="21200"/>
                  <a:pt x="13138" y="1657"/>
                  <a:pt x="9839" y="585"/>
                </a:cubicBezTo>
                <a:cubicBezTo>
                  <a:pt x="9651" y="524"/>
                  <a:pt x="9473" y="496"/>
                  <a:pt x="9303" y="496"/>
                </a:cubicBezTo>
                <a:cubicBezTo>
                  <a:pt x="6419" y="496"/>
                  <a:pt x="6085" y="8719"/>
                  <a:pt x="6085" y="8719"/>
                </a:cubicBezTo>
                <a:cubicBezTo>
                  <a:pt x="6085" y="8719"/>
                  <a:pt x="5584" y="42"/>
                  <a:pt x="2789" y="1"/>
                </a:cubicBezTo>
                <a:cubicBezTo>
                  <a:pt x="2783" y="0"/>
                  <a:pt x="2778" y="0"/>
                  <a:pt x="27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8549925" y="854850"/>
            <a:ext cx="185450" cy="177450"/>
          </a:xfrm>
          <a:custGeom>
            <a:avLst/>
            <a:gdLst/>
            <a:ahLst/>
            <a:cxnLst/>
            <a:rect l="l" t="t" r="r" b="b"/>
            <a:pathLst>
              <a:path w="7418" h="7098" extrusionOk="0">
                <a:moveTo>
                  <a:pt x="3468" y="0"/>
                </a:moveTo>
                <a:cubicBezTo>
                  <a:pt x="3369" y="0"/>
                  <a:pt x="3270" y="4"/>
                  <a:pt x="3171" y="11"/>
                </a:cubicBezTo>
                <a:cubicBezTo>
                  <a:pt x="1336" y="219"/>
                  <a:pt x="1" y="1846"/>
                  <a:pt x="168" y="3681"/>
                </a:cubicBezTo>
                <a:cubicBezTo>
                  <a:pt x="209" y="3973"/>
                  <a:pt x="293" y="4224"/>
                  <a:pt x="334" y="4516"/>
                </a:cubicBezTo>
                <a:cubicBezTo>
                  <a:pt x="543" y="5058"/>
                  <a:pt x="877" y="5559"/>
                  <a:pt x="1336" y="5934"/>
                </a:cubicBezTo>
                <a:lnTo>
                  <a:pt x="1669" y="6268"/>
                </a:lnTo>
                <a:lnTo>
                  <a:pt x="2420" y="6768"/>
                </a:lnTo>
                <a:cubicBezTo>
                  <a:pt x="2897" y="6994"/>
                  <a:pt x="3386" y="7098"/>
                  <a:pt x="3861" y="7098"/>
                </a:cubicBezTo>
                <a:cubicBezTo>
                  <a:pt x="5752" y="7098"/>
                  <a:pt x="7418" y="5457"/>
                  <a:pt x="7218" y="3389"/>
                </a:cubicBezTo>
                <a:lnTo>
                  <a:pt x="7218" y="3389"/>
                </a:lnTo>
                <a:lnTo>
                  <a:pt x="7218" y="3431"/>
                </a:lnTo>
                <a:cubicBezTo>
                  <a:pt x="7176" y="3139"/>
                  <a:pt x="7092" y="2847"/>
                  <a:pt x="7009" y="2555"/>
                </a:cubicBezTo>
                <a:cubicBezTo>
                  <a:pt x="6842" y="2013"/>
                  <a:pt x="6467" y="1554"/>
                  <a:pt x="6049" y="1179"/>
                </a:cubicBezTo>
                <a:lnTo>
                  <a:pt x="5674" y="803"/>
                </a:lnTo>
                <a:lnTo>
                  <a:pt x="4965" y="344"/>
                </a:lnTo>
                <a:cubicBezTo>
                  <a:pt x="4508" y="98"/>
                  <a:pt x="3993" y="0"/>
                  <a:pt x="34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>
            <a:off x="8293425" y="1124013"/>
            <a:ext cx="190400" cy="181475"/>
          </a:xfrm>
          <a:custGeom>
            <a:avLst/>
            <a:gdLst/>
            <a:ahLst/>
            <a:cxnLst/>
            <a:rect l="l" t="t" r="r" b="b"/>
            <a:pathLst>
              <a:path w="7616" h="7259" extrusionOk="0">
                <a:moveTo>
                  <a:pt x="3694" y="0"/>
                </a:moveTo>
                <a:cubicBezTo>
                  <a:pt x="1737" y="0"/>
                  <a:pt x="1" y="1685"/>
                  <a:pt x="232" y="3869"/>
                </a:cubicBezTo>
                <a:lnTo>
                  <a:pt x="441" y="4745"/>
                </a:lnTo>
                <a:cubicBezTo>
                  <a:pt x="650" y="5329"/>
                  <a:pt x="983" y="5830"/>
                  <a:pt x="1484" y="6205"/>
                </a:cubicBezTo>
                <a:lnTo>
                  <a:pt x="1651" y="6414"/>
                </a:lnTo>
                <a:lnTo>
                  <a:pt x="2443" y="6914"/>
                </a:lnTo>
                <a:cubicBezTo>
                  <a:pt x="2935" y="7160"/>
                  <a:pt x="3456" y="7258"/>
                  <a:pt x="3982" y="7258"/>
                </a:cubicBezTo>
                <a:cubicBezTo>
                  <a:pt x="4081" y="7258"/>
                  <a:pt x="4180" y="7255"/>
                  <a:pt x="4279" y="7248"/>
                </a:cubicBezTo>
                <a:cubicBezTo>
                  <a:pt x="6198" y="7040"/>
                  <a:pt x="7616" y="5329"/>
                  <a:pt x="7449" y="3410"/>
                </a:cubicBezTo>
                <a:lnTo>
                  <a:pt x="7282" y="2534"/>
                </a:lnTo>
                <a:cubicBezTo>
                  <a:pt x="7032" y="1950"/>
                  <a:pt x="6698" y="1450"/>
                  <a:pt x="6239" y="1074"/>
                </a:cubicBezTo>
                <a:lnTo>
                  <a:pt x="5989" y="824"/>
                </a:lnTo>
                <a:lnTo>
                  <a:pt x="5238" y="365"/>
                </a:lnTo>
                <a:cubicBezTo>
                  <a:pt x="4729" y="115"/>
                  <a:pt x="4204" y="0"/>
                  <a:pt x="36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/>
          <p:nvPr/>
        </p:nvSpPr>
        <p:spPr>
          <a:xfrm>
            <a:off x="8671950" y="1168625"/>
            <a:ext cx="97225" cy="92250"/>
          </a:xfrm>
          <a:custGeom>
            <a:avLst/>
            <a:gdLst/>
            <a:ahLst/>
            <a:cxnLst/>
            <a:rect l="l" t="t" r="r" b="b"/>
            <a:pathLst>
              <a:path w="3889" h="3690" extrusionOk="0">
                <a:moveTo>
                  <a:pt x="1941" y="1"/>
                </a:moveTo>
                <a:cubicBezTo>
                  <a:pt x="1866" y="1"/>
                  <a:pt x="1790" y="6"/>
                  <a:pt x="1711" y="16"/>
                </a:cubicBezTo>
                <a:cubicBezTo>
                  <a:pt x="710" y="99"/>
                  <a:pt x="0" y="975"/>
                  <a:pt x="84" y="1976"/>
                </a:cubicBezTo>
                <a:lnTo>
                  <a:pt x="209" y="2435"/>
                </a:lnTo>
                <a:cubicBezTo>
                  <a:pt x="292" y="2686"/>
                  <a:pt x="501" y="2936"/>
                  <a:pt x="710" y="3144"/>
                </a:cubicBezTo>
                <a:lnTo>
                  <a:pt x="835" y="3270"/>
                </a:lnTo>
                <a:lnTo>
                  <a:pt x="1210" y="3520"/>
                </a:lnTo>
                <a:cubicBezTo>
                  <a:pt x="1460" y="3636"/>
                  <a:pt x="1718" y="3690"/>
                  <a:pt x="1969" y="3690"/>
                </a:cubicBezTo>
                <a:cubicBezTo>
                  <a:pt x="2979" y="3690"/>
                  <a:pt x="3888" y="2828"/>
                  <a:pt x="3755" y="1726"/>
                </a:cubicBezTo>
                <a:lnTo>
                  <a:pt x="3671" y="1267"/>
                </a:lnTo>
                <a:cubicBezTo>
                  <a:pt x="3546" y="975"/>
                  <a:pt x="3379" y="725"/>
                  <a:pt x="3129" y="516"/>
                </a:cubicBezTo>
                <a:lnTo>
                  <a:pt x="3046" y="433"/>
                </a:lnTo>
                <a:lnTo>
                  <a:pt x="2629" y="183"/>
                </a:lnTo>
                <a:cubicBezTo>
                  <a:pt x="2405" y="55"/>
                  <a:pt x="2182" y="1"/>
                  <a:pt x="194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8"/>
          <p:cNvSpPr/>
          <p:nvPr/>
        </p:nvSpPr>
        <p:spPr>
          <a:xfrm>
            <a:off x="362000" y="4751063"/>
            <a:ext cx="191250" cy="182025"/>
          </a:xfrm>
          <a:custGeom>
            <a:avLst/>
            <a:gdLst/>
            <a:ahLst/>
            <a:cxnLst/>
            <a:rect l="l" t="t" r="r" b="b"/>
            <a:pathLst>
              <a:path w="7650" h="7281" extrusionOk="0">
                <a:moveTo>
                  <a:pt x="3729" y="0"/>
                </a:moveTo>
                <a:cubicBezTo>
                  <a:pt x="1759" y="0"/>
                  <a:pt x="0" y="1686"/>
                  <a:pt x="233" y="3849"/>
                </a:cubicBezTo>
                <a:lnTo>
                  <a:pt x="400" y="4767"/>
                </a:lnTo>
                <a:cubicBezTo>
                  <a:pt x="650" y="5309"/>
                  <a:pt x="984" y="5851"/>
                  <a:pt x="1443" y="6227"/>
                </a:cubicBezTo>
                <a:cubicBezTo>
                  <a:pt x="1526" y="6310"/>
                  <a:pt x="1610" y="6352"/>
                  <a:pt x="1693" y="6435"/>
                </a:cubicBezTo>
                <a:lnTo>
                  <a:pt x="2444" y="6936"/>
                </a:lnTo>
                <a:cubicBezTo>
                  <a:pt x="2942" y="7172"/>
                  <a:pt x="3453" y="7280"/>
                  <a:pt x="3950" y="7280"/>
                </a:cubicBezTo>
                <a:cubicBezTo>
                  <a:pt x="5911" y="7280"/>
                  <a:pt x="7650" y="5595"/>
                  <a:pt x="7450" y="3432"/>
                </a:cubicBezTo>
                <a:lnTo>
                  <a:pt x="7241" y="2556"/>
                </a:lnTo>
                <a:cubicBezTo>
                  <a:pt x="7033" y="1972"/>
                  <a:pt x="6699" y="1471"/>
                  <a:pt x="6198" y="1096"/>
                </a:cubicBezTo>
                <a:lnTo>
                  <a:pt x="5990" y="887"/>
                </a:lnTo>
                <a:lnTo>
                  <a:pt x="5239" y="345"/>
                </a:lnTo>
                <a:cubicBezTo>
                  <a:pt x="4741" y="109"/>
                  <a:pt x="4228" y="0"/>
                  <a:pt x="37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8"/>
          <p:cNvSpPr/>
          <p:nvPr/>
        </p:nvSpPr>
        <p:spPr>
          <a:xfrm>
            <a:off x="573700" y="4624075"/>
            <a:ext cx="96400" cy="92250"/>
          </a:xfrm>
          <a:custGeom>
            <a:avLst/>
            <a:gdLst/>
            <a:ahLst/>
            <a:cxnLst/>
            <a:rect l="l" t="t" r="r" b="b"/>
            <a:pathLst>
              <a:path w="3856" h="3690" extrusionOk="0">
                <a:moveTo>
                  <a:pt x="1928" y="0"/>
                </a:moveTo>
                <a:cubicBezTo>
                  <a:pt x="917" y="0"/>
                  <a:pt x="1" y="862"/>
                  <a:pt x="101" y="1964"/>
                </a:cubicBezTo>
                <a:lnTo>
                  <a:pt x="226" y="2423"/>
                </a:lnTo>
                <a:cubicBezTo>
                  <a:pt x="351" y="2715"/>
                  <a:pt x="518" y="2965"/>
                  <a:pt x="727" y="3174"/>
                </a:cubicBezTo>
                <a:lnTo>
                  <a:pt x="852" y="3257"/>
                </a:lnTo>
                <a:lnTo>
                  <a:pt x="1227" y="3507"/>
                </a:lnTo>
                <a:cubicBezTo>
                  <a:pt x="1450" y="3635"/>
                  <a:pt x="1698" y="3689"/>
                  <a:pt x="1951" y="3689"/>
                </a:cubicBezTo>
                <a:cubicBezTo>
                  <a:pt x="2029" y="3689"/>
                  <a:pt x="2108" y="3684"/>
                  <a:pt x="2187" y="3674"/>
                </a:cubicBezTo>
                <a:cubicBezTo>
                  <a:pt x="2646" y="3633"/>
                  <a:pt x="3063" y="3424"/>
                  <a:pt x="3397" y="3049"/>
                </a:cubicBezTo>
                <a:cubicBezTo>
                  <a:pt x="3689" y="2715"/>
                  <a:pt x="3855" y="2214"/>
                  <a:pt x="3814" y="1755"/>
                </a:cubicBezTo>
                <a:lnTo>
                  <a:pt x="3689" y="1297"/>
                </a:lnTo>
                <a:cubicBezTo>
                  <a:pt x="3605" y="1005"/>
                  <a:pt x="3397" y="754"/>
                  <a:pt x="3188" y="546"/>
                </a:cubicBezTo>
                <a:lnTo>
                  <a:pt x="3063" y="421"/>
                </a:lnTo>
                <a:lnTo>
                  <a:pt x="2687" y="170"/>
                </a:lnTo>
                <a:cubicBezTo>
                  <a:pt x="2438" y="54"/>
                  <a:pt x="2180" y="0"/>
                  <a:pt x="19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31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hiti Medium"/>
              <a:buChar char="●"/>
              <a:defRPr sz="18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hiti Medium"/>
              <a:buChar char="○"/>
              <a:defRPr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■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●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○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■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●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○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thiti Medium"/>
              <a:buChar char="■"/>
              <a:defRPr sz="120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  <p:sldLayoutId id="2147483660" r:id="rId4"/>
    <p:sldLayoutId id="2147483661" r:id="rId5"/>
    <p:sldLayoutId id="2147483674" r:id="rId6"/>
    <p:sldLayoutId id="2147483675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32"/>
          <p:cNvGrpSpPr/>
          <p:nvPr/>
        </p:nvGrpSpPr>
        <p:grpSpPr>
          <a:xfrm>
            <a:off x="1262270" y="2971800"/>
            <a:ext cx="6202923" cy="3107544"/>
            <a:chOff x="164175" y="1466925"/>
            <a:chExt cx="1928350" cy="1047200"/>
          </a:xfrm>
        </p:grpSpPr>
        <p:sp>
          <p:nvSpPr>
            <p:cNvPr id="574" name="Google Shape;574;p32"/>
            <p:cNvSpPr/>
            <p:nvPr/>
          </p:nvSpPr>
          <p:spPr>
            <a:xfrm>
              <a:off x="636250" y="1466925"/>
              <a:ext cx="673700" cy="635400"/>
            </a:xfrm>
            <a:custGeom>
              <a:avLst/>
              <a:gdLst/>
              <a:ahLst/>
              <a:cxnLst/>
              <a:rect l="l" t="t" r="r" b="b"/>
              <a:pathLst>
                <a:path w="26948" h="25416" extrusionOk="0">
                  <a:moveTo>
                    <a:pt x="19306" y="0"/>
                  </a:moveTo>
                  <a:cubicBezTo>
                    <a:pt x="16702" y="0"/>
                    <a:pt x="13165" y="1161"/>
                    <a:pt x="8370" y="4559"/>
                  </a:cubicBezTo>
                  <a:cubicBezTo>
                    <a:pt x="0" y="10488"/>
                    <a:pt x="1110" y="18676"/>
                    <a:pt x="6301" y="22899"/>
                  </a:cubicBezTo>
                  <a:cubicBezTo>
                    <a:pt x="7105" y="23557"/>
                    <a:pt x="8003" y="24106"/>
                    <a:pt x="8958" y="24526"/>
                  </a:cubicBezTo>
                  <a:cubicBezTo>
                    <a:pt x="10283" y="25104"/>
                    <a:pt x="11702" y="25416"/>
                    <a:pt x="13137" y="25416"/>
                  </a:cubicBezTo>
                  <a:cubicBezTo>
                    <a:pt x="17151" y="25416"/>
                    <a:pt x="21290" y="22981"/>
                    <a:pt x="23840" y="17151"/>
                  </a:cubicBezTo>
                  <a:cubicBezTo>
                    <a:pt x="26948" y="10042"/>
                    <a:pt x="26687" y="5868"/>
                    <a:pt x="25316" y="3401"/>
                  </a:cubicBezTo>
                  <a:cubicBezTo>
                    <a:pt x="24910" y="2667"/>
                    <a:pt x="24370" y="2021"/>
                    <a:pt x="23720" y="1495"/>
                  </a:cubicBezTo>
                  <a:cubicBezTo>
                    <a:pt x="22679" y="648"/>
                    <a:pt x="21253" y="0"/>
                    <a:pt x="1930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1143925" y="1703475"/>
              <a:ext cx="37475" cy="36600"/>
            </a:xfrm>
            <a:custGeom>
              <a:avLst/>
              <a:gdLst/>
              <a:ahLst/>
              <a:cxnLst/>
              <a:rect l="l" t="t" r="r" b="b"/>
              <a:pathLst>
                <a:path w="1499" h="1464" extrusionOk="0">
                  <a:moveTo>
                    <a:pt x="239" y="1212"/>
                  </a:moveTo>
                  <a:cubicBezTo>
                    <a:pt x="0" y="978"/>
                    <a:pt x="18" y="566"/>
                    <a:pt x="283" y="297"/>
                  </a:cubicBezTo>
                  <a:cubicBezTo>
                    <a:pt x="544" y="27"/>
                    <a:pt x="982" y="0"/>
                    <a:pt x="1247" y="248"/>
                  </a:cubicBezTo>
                  <a:cubicBezTo>
                    <a:pt x="1499" y="487"/>
                    <a:pt x="1459" y="907"/>
                    <a:pt x="1154" y="1194"/>
                  </a:cubicBezTo>
                  <a:cubicBezTo>
                    <a:pt x="880" y="1455"/>
                    <a:pt x="487" y="1464"/>
                    <a:pt x="239" y="121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1150000" y="1575475"/>
              <a:ext cx="65225" cy="125600"/>
            </a:xfrm>
            <a:custGeom>
              <a:avLst/>
              <a:gdLst/>
              <a:ahLst/>
              <a:cxnLst/>
              <a:rect l="l" t="t" r="r" b="b"/>
              <a:pathLst>
                <a:path w="2609" h="5024" extrusionOk="0">
                  <a:moveTo>
                    <a:pt x="398" y="4325"/>
                  </a:moveTo>
                  <a:cubicBezTo>
                    <a:pt x="0" y="3493"/>
                    <a:pt x="354" y="1504"/>
                    <a:pt x="1274" y="752"/>
                  </a:cubicBezTo>
                  <a:cubicBezTo>
                    <a:pt x="2189" y="1"/>
                    <a:pt x="2609" y="642"/>
                    <a:pt x="2030" y="2008"/>
                  </a:cubicBezTo>
                  <a:cubicBezTo>
                    <a:pt x="1451" y="3374"/>
                    <a:pt x="739" y="5023"/>
                    <a:pt x="398" y="4325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1182375" y="1644450"/>
              <a:ext cx="105375" cy="77175"/>
            </a:xfrm>
            <a:custGeom>
              <a:avLst/>
              <a:gdLst/>
              <a:ahLst/>
              <a:cxnLst/>
              <a:rect l="l" t="t" r="r" b="b"/>
              <a:pathLst>
                <a:path w="4215" h="3087" extrusionOk="0">
                  <a:moveTo>
                    <a:pt x="160" y="2326"/>
                  </a:moveTo>
                  <a:cubicBezTo>
                    <a:pt x="350" y="1429"/>
                    <a:pt x="1844" y="67"/>
                    <a:pt x="3029" y="36"/>
                  </a:cubicBezTo>
                  <a:cubicBezTo>
                    <a:pt x="4214" y="1"/>
                    <a:pt x="4157" y="761"/>
                    <a:pt x="2866" y="1490"/>
                  </a:cubicBezTo>
                  <a:cubicBezTo>
                    <a:pt x="1570" y="2224"/>
                    <a:pt x="1" y="3087"/>
                    <a:pt x="160" y="23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1175850" y="1716300"/>
              <a:ext cx="107800" cy="42125"/>
            </a:xfrm>
            <a:custGeom>
              <a:avLst/>
              <a:gdLst/>
              <a:ahLst/>
              <a:cxnLst/>
              <a:rect l="l" t="t" r="r" b="b"/>
              <a:pathLst>
                <a:path w="4312" h="1685" extrusionOk="0">
                  <a:moveTo>
                    <a:pt x="3861" y="1437"/>
                  </a:moveTo>
                  <a:cubicBezTo>
                    <a:pt x="4073" y="1384"/>
                    <a:pt x="4312" y="955"/>
                    <a:pt x="3900" y="566"/>
                  </a:cubicBezTo>
                  <a:cubicBezTo>
                    <a:pt x="3489" y="177"/>
                    <a:pt x="1699" y="0"/>
                    <a:pt x="850" y="385"/>
                  </a:cubicBezTo>
                  <a:cubicBezTo>
                    <a:pt x="1" y="770"/>
                    <a:pt x="2844" y="1685"/>
                    <a:pt x="3861" y="143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1162150" y="1734200"/>
              <a:ext cx="66800" cy="92875"/>
            </a:xfrm>
            <a:custGeom>
              <a:avLst/>
              <a:gdLst/>
              <a:ahLst/>
              <a:cxnLst/>
              <a:rect l="l" t="t" r="r" b="b"/>
              <a:pathLst>
                <a:path w="2672" h="3715" extrusionOk="0">
                  <a:moveTo>
                    <a:pt x="1614" y="3569"/>
                  </a:moveTo>
                  <a:cubicBezTo>
                    <a:pt x="1774" y="3714"/>
                    <a:pt x="2485" y="3595"/>
                    <a:pt x="2578" y="3038"/>
                  </a:cubicBezTo>
                  <a:cubicBezTo>
                    <a:pt x="2671" y="2476"/>
                    <a:pt x="1592" y="973"/>
                    <a:pt x="797" y="487"/>
                  </a:cubicBezTo>
                  <a:cubicBezTo>
                    <a:pt x="1" y="1"/>
                    <a:pt x="836" y="2861"/>
                    <a:pt x="1614" y="3569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1115725" y="1743925"/>
              <a:ext cx="49650" cy="116425"/>
            </a:xfrm>
            <a:custGeom>
              <a:avLst/>
              <a:gdLst/>
              <a:ahLst/>
              <a:cxnLst/>
              <a:rect l="l" t="t" r="r" b="b"/>
              <a:pathLst>
                <a:path w="1986" h="4657" extrusionOk="0">
                  <a:moveTo>
                    <a:pt x="1517" y="646"/>
                  </a:moveTo>
                  <a:cubicBezTo>
                    <a:pt x="1986" y="1402"/>
                    <a:pt x="1933" y="3241"/>
                    <a:pt x="1203" y="3949"/>
                  </a:cubicBezTo>
                  <a:cubicBezTo>
                    <a:pt x="469" y="4656"/>
                    <a:pt x="1" y="4073"/>
                    <a:pt x="346" y="2799"/>
                  </a:cubicBezTo>
                  <a:cubicBezTo>
                    <a:pt x="686" y="1526"/>
                    <a:pt x="1115" y="1"/>
                    <a:pt x="1517" y="64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1045650" y="1728575"/>
              <a:ext cx="86675" cy="72750"/>
            </a:xfrm>
            <a:custGeom>
              <a:avLst/>
              <a:gdLst/>
              <a:ahLst/>
              <a:cxnLst/>
              <a:rect l="l" t="t" r="r" b="b"/>
              <a:pathLst>
                <a:path w="3467" h="2910" extrusionOk="0">
                  <a:moveTo>
                    <a:pt x="3423" y="707"/>
                  </a:moveTo>
                  <a:cubicBezTo>
                    <a:pt x="3365" y="1539"/>
                    <a:pt x="2198" y="2816"/>
                    <a:pt x="1124" y="2861"/>
                  </a:cubicBezTo>
                  <a:cubicBezTo>
                    <a:pt x="54" y="2909"/>
                    <a:pt x="1" y="2206"/>
                    <a:pt x="1079" y="1517"/>
                  </a:cubicBezTo>
                  <a:cubicBezTo>
                    <a:pt x="2158" y="822"/>
                    <a:pt x="3467" y="0"/>
                    <a:pt x="3423" y="70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1029175" y="1694975"/>
              <a:ext cx="107800" cy="39800"/>
            </a:xfrm>
            <a:custGeom>
              <a:avLst/>
              <a:gdLst/>
              <a:ahLst/>
              <a:cxnLst/>
              <a:rect l="l" t="t" r="r" b="b"/>
              <a:pathLst>
                <a:path w="4312" h="1592" extrusionOk="0">
                  <a:moveTo>
                    <a:pt x="412" y="332"/>
                  </a:moveTo>
                  <a:cubicBezTo>
                    <a:pt x="204" y="398"/>
                    <a:pt x="1" y="844"/>
                    <a:pt x="443" y="1203"/>
                  </a:cubicBezTo>
                  <a:cubicBezTo>
                    <a:pt x="881" y="1556"/>
                    <a:pt x="2680" y="1592"/>
                    <a:pt x="3498" y="1136"/>
                  </a:cubicBezTo>
                  <a:cubicBezTo>
                    <a:pt x="4312" y="685"/>
                    <a:pt x="1407" y="0"/>
                    <a:pt x="412" y="33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1079250" y="1623350"/>
              <a:ext cx="71550" cy="89100"/>
            </a:xfrm>
            <a:custGeom>
              <a:avLst/>
              <a:gdLst/>
              <a:ahLst/>
              <a:cxnLst/>
              <a:rect l="l" t="t" r="r" b="b"/>
              <a:pathLst>
                <a:path w="2862" h="3564" extrusionOk="0">
                  <a:moveTo>
                    <a:pt x="965" y="133"/>
                  </a:moveTo>
                  <a:cubicBezTo>
                    <a:pt x="797" y="0"/>
                    <a:pt x="98" y="177"/>
                    <a:pt x="49" y="743"/>
                  </a:cubicBezTo>
                  <a:cubicBezTo>
                    <a:pt x="1" y="1309"/>
                    <a:pt x="1194" y="2719"/>
                    <a:pt x="2026" y="3144"/>
                  </a:cubicBezTo>
                  <a:cubicBezTo>
                    <a:pt x="2861" y="3564"/>
                    <a:pt x="1800" y="774"/>
                    <a:pt x="965" y="13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893000" y="1796750"/>
              <a:ext cx="32300" cy="35400"/>
            </a:xfrm>
            <a:custGeom>
              <a:avLst/>
              <a:gdLst/>
              <a:ahLst/>
              <a:cxnLst/>
              <a:rect l="l" t="t" r="r" b="b"/>
              <a:pathLst>
                <a:path w="1292" h="1416" extrusionOk="0">
                  <a:moveTo>
                    <a:pt x="598" y="1398"/>
                  </a:moveTo>
                  <a:cubicBezTo>
                    <a:pt x="262" y="1385"/>
                    <a:pt x="1" y="1067"/>
                    <a:pt x="10" y="695"/>
                  </a:cubicBezTo>
                  <a:cubicBezTo>
                    <a:pt x="23" y="306"/>
                    <a:pt x="324" y="1"/>
                    <a:pt x="691" y="5"/>
                  </a:cubicBezTo>
                  <a:cubicBezTo>
                    <a:pt x="1040" y="10"/>
                    <a:pt x="1292" y="346"/>
                    <a:pt x="1261" y="766"/>
                  </a:cubicBezTo>
                  <a:cubicBezTo>
                    <a:pt x="1234" y="1146"/>
                    <a:pt x="951" y="1416"/>
                    <a:pt x="598" y="139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33000" y="1677950"/>
              <a:ext cx="66450" cy="117075"/>
            </a:xfrm>
            <a:custGeom>
              <a:avLst/>
              <a:gdLst/>
              <a:ahLst/>
              <a:cxnLst/>
              <a:rect l="l" t="t" r="r" b="b"/>
              <a:pathLst>
                <a:path w="2658" h="4683" extrusionOk="0">
                  <a:moveTo>
                    <a:pt x="1937" y="4390"/>
                  </a:moveTo>
                  <a:cubicBezTo>
                    <a:pt x="1083" y="4050"/>
                    <a:pt x="0" y="2348"/>
                    <a:pt x="168" y="1172"/>
                  </a:cubicBezTo>
                  <a:cubicBezTo>
                    <a:pt x="341" y="0"/>
                    <a:pt x="1079" y="186"/>
                    <a:pt x="1579" y="1587"/>
                  </a:cubicBezTo>
                  <a:cubicBezTo>
                    <a:pt x="2078" y="2989"/>
                    <a:pt x="2657" y="4682"/>
                    <a:pt x="1937" y="439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902075" y="1672625"/>
              <a:ext cx="58925" cy="128150"/>
            </a:xfrm>
            <a:custGeom>
              <a:avLst/>
              <a:gdLst/>
              <a:ahLst/>
              <a:cxnLst/>
              <a:rect l="l" t="t" r="r" b="b"/>
              <a:pathLst>
                <a:path w="2357" h="5126" extrusionOk="0">
                  <a:moveTo>
                    <a:pt x="469" y="4458"/>
                  </a:moveTo>
                  <a:cubicBezTo>
                    <a:pt x="0" y="3666"/>
                    <a:pt x="182" y="1654"/>
                    <a:pt x="1035" y="828"/>
                  </a:cubicBezTo>
                  <a:cubicBezTo>
                    <a:pt x="1884" y="1"/>
                    <a:pt x="2357" y="602"/>
                    <a:pt x="1897" y="2017"/>
                  </a:cubicBezTo>
                  <a:cubicBezTo>
                    <a:pt x="1437" y="3432"/>
                    <a:pt x="863" y="5125"/>
                    <a:pt x="469" y="445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928275" y="1745575"/>
              <a:ext cx="85450" cy="69900"/>
            </a:xfrm>
            <a:custGeom>
              <a:avLst/>
              <a:gdLst/>
              <a:ahLst/>
              <a:cxnLst/>
              <a:rect l="l" t="t" r="r" b="b"/>
              <a:pathLst>
                <a:path w="3418" h="2796" extrusionOk="0">
                  <a:moveTo>
                    <a:pt x="3299" y="677"/>
                  </a:moveTo>
                  <a:cubicBezTo>
                    <a:pt x="3418" y="496"/>
                    <a:pt x="3303" y="19"/>
                    <a:pt x="2737" y="10"/>
                  </a:cubicBezTo>
                  <a:cubicBezTo>
                    <a:pt x="2171" y="1"/>
                    <a:pt x="730" y="1075"/>
                    <a:pt x="367" y="1937"/>
                  </a:cubicBezTo>
                  <a:cubicBezTo>
                    <a:pt x="0" y="2795"/>
                    <a:pt x="2715" y="1553"/>
                    <a:pt x="3299" y="67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917225" y="1814675"/>
              <a:ext cx="106575" cy="47650"/>
            </a:xfrm>
            <a:custGeom>
              <a:avLst/>
              <a:gdLst/>
              <a:ahLst/>
              <a:cxnLst/>
              <a:rect l="l" t="t" r="r" b="b"/>
              <a:pathLst>
                <a:path w="4263" h="1906" extrusionOk="0">
                  <a:moveTo>
                    <a:pt x="3599" y="1901"/>
                  </a:moveTo>
                  <a:cubicBezTo>
                    <a:pt x="3820" y="1901"/>
                    <a:pt x="4262" y="1331"/>
                    <a:pt x="3953" y="858"/>
                  </a:cubicBezTo>
                  <a:cubicBezTo>
                    <a:pt x="3643" y="385"/>
                    <a:pt x="1831" y="0"/>
                    <a:pt x="915" y="182"/>
                  </a:cubicBezTo>
                  <a:cubicBezTo>
                    <a:pt x="0" y="358"/>
                    <a:pt x="2551" y="1906"/>
                    <a:pt x="3599" y="190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910150" y="1843400"/>
              <a:ext cx="69875" cy="96750"/>
            </a:xfrm>
            <a:custGeom>
              <a:avLst/>
              <a:gdLst/>
              <a:ahLst/>
              <a:cxnLst/>
              <a:rect l="l" t="t" r="r" b="b"/>
              <a:pathLst>
                <a:path w="2795" h="3870" extrusionOk="0">
                  <a:moveTo>
                    <a:pt x="730" y="204"/>
                  </a:moveTo>
                  <a:cubicBezTo>
                    <a:pt x="1592" y="447"/>
                    <a:pt x="2794" y="1840"/>
                    <a:pt x="2733" y="2852"/>
                  </a:cubicBezTo>
                  <a:cubicBezTo>
                    <a:pt x="2666" y="3869"/>
                    <a:pt x="1932" y="3754"/>
                    <a:pt x="1322" y="2583"/>
                  </a:cubicBezTo>
                  <a:cubicBezTo>
                    <a:pt x="716" y="1416"/>
                    <a:pt x="0" y="1"/>
                    <a:pt x="730" y="204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64825" y="1839750"/>
              <a:ext cx="50875" cy="111225"/>
            </a:xfrm>
            <a:custGeom>
              <a:avLst/>
              <a:gdLst/>
              <a:ahLst/>
              <a:cxnLst/>
              <a:rect l="l" t="t" r="r" b="b"/>
              <a:pathLst>
                <a:path w="2035" h="4449" extrusionOk="0">
                  <a:moveTo>
                    <a:pt x="1508" y="549"/>
                  </a:moveTo>
                  <a:cubicBezTo>
                    <a:pt x="2034" y="1199"/>
                    <a:pt x="2030" y="2932"/>
                    <a:pt x="1269" y="3688"/>
                  </a:cubicBezTo>
                  <a:cubicBezTo>
                    <a:pt x="513" y="4449"/>
                    <a:pt x="1" y="3967"/>
                    <a:pt x="328" y="2724"/>
                  </a:cubicBezTo>
                  <a:cubicBezTo>
                    <a:pt x="655" y="1482"/>
                    <a:pt x="1066" y="1"/>
                    <a:pt x="1508" y="549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03375" y="1824500"/>
              <a:ext cx="80475" cy="75750"/>
            </a:xfrm>
            <a:custGeom>
              <a:avLst/>
              <a:gdLst/>
              <a:ahLst/>
              <a:cxnLst/>
              <a:rect l="l" t="t" r="r" b="b"/>
              <a:pathLst>
                <a:path w="3219" h="3030" extrusionOk="0">
                  <a:moveTo>
                    <a:pt x="106" y="2371"/>
                  </a:moveTo>
                  <a:cubicBezTo>
                    <a:pt x="0" y="2561"/>
                    <a:pt x="151" y="3029"/>
                    <a:pt x="712" y="2989"/>
                  </a:cubicBezTo>
                  <a:cubicBezTo>
                    <a:pt x="1278" y="2954"/>
                    <a:pt x="2627" y="1769"/>
                    <a:pt x="2923" y="885"/>
                  </a:cubicBezTo>
                  <a:cubicBezTo>
                    <a:pt x="3219" y="1"/>
                    <a:pt x="615" y="1455"/>
                    <a:pt x="106" y="237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786025" y="1781850"/>
              <a:ext cx="108125" cy="46100"/>
            </a:xfrm>
            <a:custGeom>
              <a:avLst/>
              <a:gdLst/>
              <a:ahLst/>
              <a:cxnLst/>
              <a:rect l="l" t="t" r="r" b="b"/>
              <a:pathLst>
                <a:path w="4325" h="1844" extrusionOk="0">
                  <a:moveTo>
                    <a:pt x="615" y="93"/>
                  </a:moveTo>
                  <a:cubicBezTo>
                    <a:pt x="398" y="111"/>
                    <a:pt x="0" y="712"/>
                    <a:pt x="345" y="1158"/>
                  </a:cubicBezTo>
                  <a:cubicBezTo>
                    <a:pt x="694" y="1605"/>
                    <a:pt x="2529" y="1844"/>
                    <a:pt x="3427" y="1592"/>
                  </a:cubicBezTo>
                  <a:cubicBezTo>
                    <a:pt x="4324" y="1340"/>
                    <a:pt x="1658" y="0"/>
                    <a:pt x="615" y="9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1101250" y="1914800"/>
              <a:ext cx="55325" cy="103850"/>
            </a:xfrm>
            <a:custGeom>
              <a:avLst/>
              <a:gdLst/>
              <a:ahLst/>
              <a:cxnLst/>
              <a:rect l="l" t="t" r="r" b="b"/>
              <a:pathLst>
                <a:path w="2213" h="4154" extrusionOk="0">
                  <a:moveTo>
                    <a:pt x="1700" y="0"/>
                  </a:moveTo>
                  <a:cubicBezTo>
                    <a:pt x="1525" y="0"/>
                    <a:pt x="1296" y="120"/>
                    <a:pt x="1031" y="377"/>
                  </a:cubicBezTo>
                  <a:cubicBezTo>
                    <a:pt x="182" y="1199"/>
                    <a:pt x="1" y="3211"/>
                    <a:pt x="465" y="4002"/>
                  </a:cubicBezTo>
                  <a:cubicBezTo>
                    <a:pt x="526" y="4106"/>
                    <a:pt x="591" y="4154"/>
                    <a:pt x="660" y="4154"/>
                  </a:cubicBezTo>
                  <a:cubicBezTo>
                    <a:pt x="1034" y="4154"/>
                    <a:pt x="1504" y="2757"/>
                    <a:pt x="1893" y="1562"/>
                  </a:cubicBezTo>
                  <a:cubicBezTo>
                    <a:pt x="2213" y="587"/>
                    <a:pt x="2088" y="0"/>
                    <a:pt x="1700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891025" y="1544425"/>
              <a:ext cx="74675" cy="59650"/>
            </a:xfrm>
            <a:custGeom>
              <a:avLst/>
              <a:gdLst/>
              <a:ahLst/>
              <a:cxnLst/>
              <a:rect l="l" t="t" r="r" b="b"/>
              <a:pathLst>
                <a:path w="2987" h="2386" extrusionOk="0">
                  <a:moveTo>
                    <a:pt x="2753" y="0"/>
                  </a:moveTo>
                  <a:cubicBezTo>
                    <a:pt x="2179" y="0"/>
                    <a:pt x="500" y="1049"/>
                    <a:pt x="102" y="1764"/>
                  </a:cubicBezTo>
                  <a:cubicBezTo>
                    <a:pt x="0" y="1947"/>
                    <a:pt x="135" y="2386"/>
                    <a:pt x="646" y="2386"/>
                  </a:cubicBezTo>
                  <a:cubicBezTo>
                    <a:pt x="667" y="2386"/>
                    <a:pt x="689" y="2385"/>
                    <a:pt x="712" y="2383"/>
                  </a:cubicBezTo>
                  <a:cubicBezTo>
                    <a:pt x="1274" y="2348"/>
                    <a:pt x="2627" y="1159"/>
                    <a:pt x="2923" y="274"/>
                  </a:cubicBezTo>
                  <a:cubicBezTo>
                    <a:pt x="2986" y="82"/>
                    <a:pt x="2912" y="0"/>
                    <a:pt x="2753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927175" y="1513025"/>
              <a:ext cx="39800" cy="15950"/>
            </a:xfrm>
            <a:custGeom>
              <a:avLst/>
              <a:gdLst/>
              <a:ahLst/>
              <a:cxnLst/>
              <a:rect l="l" t="t" r="r" b="b"/>
              <a:pathLst>
                <a:path w="1592" h="638" extrusionOk="0">
                  <a:moveTo>
                    <a:pt x="1172" y="1"/>
                  </a:moveTo>
                  <a:cubicBezTo>
                    <a:pt x="791" y="191"/>
                    <a:pt x="402" y="399"/>
                    <a:pt x="0" y="624"/>
                  </a:cubicBezTo>
                  <a:cubicBezTo>
                    <a:pt x="131" y="633"/>
                    <a:pt x="261" y="637"/>
                    <a:pt x="389" y="637"/>
                  </a:cubicBezTo>
                  <a:cubicBezTo>
                    <a:pt x="724" y="637"/>
                    <a:pt x="1040" y="606"/>
                    <a:pt x="1287" y="536"/>
                  </a:cubicBezTo>
                  <a:cubicBezTo>
                    <a:pt x="1592" y="447"/>
                    <a:pt x="1486" y="239"/>
                    <a:pt x="1172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24550" y="1658600"/>
              <a:ext cx="58950" cy="52750"/>
            </a:xfrm>
            <a:custGeom>
              <a:avLst/>
              <a:gdLst/>
              <a:ahLst/>
              <a:cxnLst/>
              <a:rect l="l" t="t" r="r" b="b"/>
              <a:pathLst>
                <a:path w="2358" h="2110" extrusionOk="0">
                  <a:moveTo>
                    <a:pt x="1681" y="0"/>
                  </a:moveTo>
                  <a:cubicBezTo>
                    <a:pt x="1575" y="5"/>
                    <a:pt x="1473" y="27"/>
                    <a:pt x="1380" y="62"/>
                  </a:cubicBezTo>
                  <a:cubicBezTo>
                    <a:pt x="854" y="699"/>
                    <a:pt x="394" y="1384"/>
                    <a:pt x="1" y="2109"/>
                  </a:cubicBezTo>
                  <a:cubicBezTo>
                    <a:pt x="761" y="1857"/>
                    <a:pt x="1884" y="1194"/>
                    <a:pt x="2238" y="668"/>
                  </a:cubicBezTo>
                  <a:cubicBezTo>
                    <a:pt x="2357" y="487"/>
                    <a:pt x="2247" y="9"/>
                    <a:pt x="168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709750" y="1730825"/>
              <a:ext cx="83800" cy="44200"/>
            </a:xfrm>
            <a:custGeom>
              <a:avLst/>
              <a:gdLst/>
              <a:ahLst/>
              <a:cxnLst/>
              <a:rect l="l" t="t" r="r" b="b"/>
              <a:pathLst>
                <a:path w="3352" h="1768" extrusionOk="0">
                  <a:moveTo>
                    <a:pt x="542" y="0"/>
                  </a:moveTo>
                  <a:cubicBezTo>
                    <a:pt x="423" y="0"/>
                    <a:pt x="310" y="5"/>
                    <a:pt x="204" y="16"/>
                  </a:cubicBezTo>
                  <a:cubicBezTo>
                    <a:pt x="129" y="180"/>
                    <a:pt x="62" y="348"/>
                    <a:pt x="0" y="511"/>
                  </a:cubicBezTo>
                  <a:cubicBezTo>
                    <a:pt x="512" y="1023"/>
                    <a:pt x="1955" y="1767"/>
                    <a:pt x="2687" y="1767"/>
                  </a:cubicBezTo>
                  <a:cubicBezTo>
                    <a:pt x="2689" y="1767"/>
                    <a:pt x="2691" y="1767"/>
                    <a:pt x="2693" y="1767"/>
                  </a:cubicBezTo>
                  <a:cubicBezTo>
                    <a:pt x="2910" y="1767"/>
                    <a:pt x="3352" y="1201"/>
                    <a:pt x="3042" y="724"/>
                  </a:cubicBezTo>
                  <a:cubicBezTo>
                    <a:pt x="2787" y="330"/>
                    <a:pt x="1497" y="0"/>
                    <a:pt x="54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1032050" y="1918825"/>
              <a:ext cx="64275" cy="100600"/>
            </a:xfrm>
            <a:custGeom>
              <a:avLst/>
              <a:gdLst/>
              <a:ahLst/>
              <a:cxnLst/>
              <a:rect l="l" t="t" r="r" b="b"/>
              <a:pathLst>
                <a:path w="2571" h="4024" extrusionOk="0">
                  <a:moveTo>
                    <a:pt x="660" y="0"/>
                  </a:moveTo>
                  <a:cubicBezTo>
                    <a:pt x="433" y="0"/>
                    <a:pt x="248" y="253"/>
                    <a:pt x="173" y="773"/>
                  </a:cubicBezTo>
                  <a:cubicBezTo>
                    <a:pt x="1" y="1944"/>
                    <a:pt x="1084" y="3651"/>
                    <a:pt x="1937" y="3991"/>
                  </a:cubicBezTo>
                  <a:cubicBezTo>
                    <a:pt x="1992" y="4013"/>
                    <a:pt x="2039" y="4024"/>
                    <a:pt x="2080" y="4024"/>
                  </a:cubicBezTo>
                  <a:cubicBezTo>
                    <a:pt x="2571" y="4024"/>
                    <a:pt x="2041" y="2479"/>
                    <a:pt x="1579" y="1184"/>
                  </a:cubicBezTo>
                  <a:cubicBezTo>
                    <a:pt x="1300" y="404"/>
                    <a:pt x="947" y="0"/>
                    <a:pt x="660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696925" y="1763050"/>
              <a:ext cx="52750" cy="81775"/>
            </a:xfrm>
            <a:custGeom>
              <a:avLst/>
              <a:gdLst/>
              <a:ahLst/>
              <a:cxnLst/>
              <a:rect l="l" t="t" r="r" b="b"/>
              <a:pathLst>
                <a:path w="2110" h="3271" extrusionOk="0">
                  <a:moveTo>
                    <a:pt x="244" y="1"/>
                  </a:moveTo>
                  <a:cubicBezTo>
                    <a:pt x="147" y="328"/>
                    <a:pt x="63" y="659"/>
                    <a:pt x="1" y="995"/>
                  </a:cubicBezTo>
                  <a:cubicBezTo>
                    <a:pt x="173" y="1406"/>
                    <a:pt x="416" y="1875"/>
                    <a:pt x="642" y="2313"/>
                  </a:cubicBezTo>
                  <a:cubicBezTo>
                    <a:pt x="973" y="2947"/>
                    <a:pt x="1341" y="3271"/>
                    <a:pt x="1619" y="3271"/>
                  </a:cubicBezTo>
                  <a:cubicBezTo>
                    <a:pt x="1852" y="3271"/>
                    <a:pt x="2022" y="3042"/>
                    <a:pt x="2052" y="2578"/>
                  </a:cubicBezTo>
                  <a:cubicBezTo>
                    <a:pt x="2110" y="1641"/>
                    <a:pt x="1079" y="372"/>
                    <a:pt x="244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1134750" y="1979575"/>
              <a:ext cx="50300" cy="52200"/>
            </a:xfrm>
            <a:custGeom>
              <a:avLst/>
              <a:gdLst/>
              <a:ahLst/>
              <a:cxnLst/>
              <a:rect l="l" t="t" r="r" b="b"/>
              <a:pathLst>
                <a:path w="2012" h="2088" extrusionOk="0">
                  <a:moveTo>
                    <a:pt x="2012" y="1"/>
                  </a:moveTo>
                  <a:lnTo>
                    <a:pt x="2012" y="1"/>
                  </a:lnTo>
                  <a:cubicBezTo>
                    <a:pt x="1340" y="301"/>
                    <a:pt x="363" y="1124"/>
                    <a:pt x="71" y="1809"/>
                  </a:cubicBezTo>
                  <a:cubicBezTo>
                    <a:pt x="0" y="1977"/>
                    <a:pt x="44" y="2061"/>
                    <a:pt x="168" y="2088"/>
                  </a:cubicBezTo>
                  <a:cubicBezTo>
                    <a:pt x="854" y="1455"/>
                    <a:pt x="1468" y="757"/>
                    <a:pt x="2012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864650" y="2017600"/>
              <a:ext cx="78350" cy="55425"/>
            </a:xfrm>
            <a:custGeom>
              <a:avLst/>
              <a:gdLst/>
              <a:ahLst/>
              <a:cxnLst/>
              <a:rect l="l" t="t" r="r" b="b"/>
              <a:pathLst>
                <a:path w="3134" h="2217" extrusionOk="0">
                  <a:moveTo>
                    <a:pt x="2450" y="1"/>
                  </a:moveTo>
                  <a:cubicBezTo>
                    <a:pt x="1879" y="1"/>
                    <a:pt x="448" y="1070"/>
                    <a:pt x="87" y="1928"/>
                  </a:cubicBezTo>
                  <a:cubicBezTo>
                    <a:pt x="0" y="2131"/>
                    <a:pt x="86" y="2217"/>
                    <a:pt x="275" y="2217"/>
                  </a:cubicBezTo>
                  <a:cubicBezTo>
                    <a:pt x="885" y="2217"/>
                    <a:pt x="2569" y="1333"/>
                    <a:pt x="3014" y="668"/>
                  </a:cubicBezTo>
                  <a:cubicBezTo>
                    <a:pt x="3133" y="487"/>
                    <a:pt x="3023" y="9"/>
                    <a:pt x="2457" y="1"/>
                  </a:cubicBezTo>
                  <a:cubicBezTo>
                    <a:pt x="2455" y="1"/>
                    <a:pt x="2452" y="1"/>
                    <a:pt x="2450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1247750" y="1531150"/>
              <a:ext cx="27825" cy="41725"/>
            </a:xfrm>
            <a:custGeom>
              <a:avLst/>
              <a:gdLst/>
              <a:ahLst/>
              <a:cxnLst/>
              <a:rect l="l" t="t" r="r" b="b"/>
              <a:pathLst>
                <a:path w="1113" h="1669" extrusionOk="0">
                  <a:moveTo>
                    <a:pt x="313" y="1"/>
                  </a:moveTo>
                  <a:cubicBezTo>
                    <a:pt x="282" y="116"/>
                    <a:pt x="251" y="231"/>
                    <a:pt x="220" y="341"/>
                  </a:cubicBezTo>
                  <a:cubicBezTo>
                    <a:pt x="0" y="1176"/>
                    <a:pt x="163" y="1668"/>
                    <a:pt x="523" y="1668"/>
                  </a:cubicBezTo>
                  <a:cubicBezTo>
                    <a:pt x="685" y="1668"/>
                    <a:pt x="887" y="1568"/>
                    <a:pt x="1113" y="1354"/>
                  </a:cubicBezTo>
                  <a:cubicBezTo>
                    <a:pt x="1033" y="1172"/>
                    <a:pt x="945" y="996"/>
                    <a:pt x="856" y="832"/>
                  </a:cubicBezTo>
                  <a:cubicBezTo>
                    <a:pt x="693" y="540"/>
                    <a:pt x="512" y="266"/>
                    <a:pt x="313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831325" y="1955725"/>
              <a:ext cx="55375" cy="103825"/>
            </a:xfrm>
            <a:custGeom>
              <a:avLst/>
              <a:gdLst/>
              <a:ahLst/>
              <a:cxnLst/>
              <a:rect l="l" t="t" r="r" b="b"/>
              <a:pathLst>
                <a:path w="2215" h="4153" extrusionOk="0">
                  <a:moveTo>
                    <a:pt x="1702" y="0"/>
                  </a:moveTo>
                  <a:cubicBezTo>
                    <a:pt x="1528" y="0"/>
                    <a:pt x="1300" y="119"/>
                    <a:pt x="1035" y="376"/>
                  </a:cubicBezTo>
                  <a:cubicBezTo>
                    <a:pt x="182" y="1202"/>
                    <a:pt x="1" y="3210"/>
                    <a:pt x="470" y="4001"/>
                  </a:cubicBezTo>
                  <a:cubicBezTo>
                    <a:pt x="531" y="4105"/>
                    <a:pt x="597" y="4153"/>
                    <a:pt x="666" y="4153"/>
                  </a:cubicBezTo>
                  <a:cubicBezTo>
                    <a:pt x="1042" y="4153"/>
                    <a:pt x="1509" y="2756"/>
                    <a:pt x="1898" y="1565"/>
                  </a:cubicBezTo>
                  <a:cubicBezTo>
                    <a:pt x="2215" y="589"/>
                    <a:pt x="2090" y="0"/>
                    <a:pt x="170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1183600" y="1491375"/>
              <a:ext cx="51425" cy="39750"/>
            </a:xfrm>
            <a:custGeom>
              <a:avLst/>
              <a:gdLst/>
              <a:ahLst/>
              <a:cxnLst/>
              <a:rect l="l" t="t" r="r" b="b"/>
              <a:pathLst>
                <a:path w="2057" h="1590" extrusionOk="0">
                  <a:moveTo>
                    <a:pt x="1092" y="0"/>
                  </a:moveTo>
                  <a:cubicBezTo>
                    <a:pt x="655" y="314"/>
                    <a:pt x="270" y="668"/>
                    <a:pt x="102" y="968"/>
                  </a:cubicBezTo>
                  <a:cubicBezTo>
                    <a:pt x="0" y="1151"/>
                    <a:pt x="135" y="1590"/>
                    <a:pt x="642" y="1590"/>
                  </a:cubicBezTo>
                  <a:cubicBezTo>
                    <a:pt x="663" y="1590"/>
                    <a:pt x="685" y="1589"/>
                    <a:pt x="708" y="1587"/>
                  </a:cubicBezTo>
                  <a:cubicBezTo>
                    <a:pt x="1022" y="1570"/>
                    <a:pt x="1574" y="1194"/>
                    <a:pt x="2056" y="716"/>
                  </a:cubicBezTo>
                  <a:cubicBezTo>
                    <a:pt x="1981" y="650"/>
                    <a:pt x="1906" y="584"/>
                    <a:pt x="1826" y="517"/>
                  </a:cubicBezTo>
                  <a:cubicBezTo>
                    <a:pt x="1596" y="332"/>
                    <a:pt x="1349" y="155"/>
                    <a:pt x="109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764575" y="1959775"/>
              <a:ext cx="57725" cy="97650"/>
            </a:xfrm>
            <a:custGeom>
              <a:avLst/>
              <a:gdLst/>
              <a:ahLst/>
              <a:cxnLst/>
              <a:rect l="l" t="t" r="r" b="b"/>
              <a:pathLst>
                <a:path w="2309" h="3906" extrusionOk="0">
                  <a:moveTo>
                    <a:pt x="573" y="0"/>
                  </a:moveTo>
                  <a:cubicBezTo>
                    <a:pt x="345" y="0"/>
                    <a:pt x="159" y="253"/>
                    <a:pt x="84" y="771"/>
                  </a:cubicBezTo>
                  <a:cubicBezTo>
                    <a:pt x="0" y="1345"/>
                    <a:pt x="217" y="2044"/>
                    <a:pt x="558" y="2650"/>
                  </a:cubicBezTo>
                  <a:cubicBezTo>
                    <a:pt x="756" y="2835"/>
                    <a:pt x="960" y="3012"/>
                    <a:pt x="1172" y="3189"/>
                  </a:cubicBezTo>
                  <a:cubicBezTo>
                    <a:pt x="1486" y="3441"/>
                    <a:pt x="1813" y="3680"/>
                    <a:pt x="2154" y="3905"/>
                  </a:cubicBezTo>
                  <a:cubicBezTo>
                    <a:pt x="2308" y="3516"/>
                    <a:pt x="1871" y="2265"/>
                    <a:pt x="1490" y="1186"/>
                  </a:cubicBezTo>
                  <a:cubicBezTo>
                    <a:pt x="1214" y="404"/>
                    <a:pt x="860" y="0"/>
                    <a:pt x="573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985075" y="2014825"/>
              <a:ext cx="107375" cy="40175"/>
            </a:xfrm>
            <a:custGeom>
              <a:avLst/>
              <a:gdLst/>
              <a:ahLst/>
              <a:cxnLst/>
              <a:rect l="l" t="t" r="r" b="b"/>
              <a:pathLst>
                <a:path w="4295" h="1607" extrusionOk="0">
                  <a:moveTo>
                    <a:pt x="725" y="1"/>
                  </a:moveTo>
                  <a:cubicBezTo>
                    <a:pt x="687" y="1"/>
                    <a:pt x="650" y="2"/>
                    <a:pt x="615" y="6"/>
                  </a:cubicBezTo>
                  <a:cubicBezTo>
                    <a:pt x="399" y="23"/>
                    <a:pt x="1" y="625"/>
                    <a:pt x="350" y="1071"/>
                  </a:cubicBezTo>
                  <a:cubicBezTo>
                    <a:pt x="599" y="1393"/>
                    <a:pt x="1621" y="1607"/>
                    <a:pt x="2509" y="1607"/>
                  </a:cubicBezTo>
                  <a:cubicBezTo>
                    <a:pt x="2853" y="1607"/>
                    <a:pt x="3177" y="1575"/>
                    <a:pt x="3427" y="1504"/>
                  </a:cubicBezTo>
                  <a:cubicBezTo>
                    <a:pt x="4295" y="1261"/>
                    <a:pt x="1833" y="1"/>
                    <a:pt x="725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837300" y="2068675"/>
              <a:ext cx="13950" cy="7325"/>
            </a:xfrm>
            <a:custGeom>
              <a:avLst/>
              <a:gdLst/>
              <a:ahLst/>
              <a:cxnLst/>
              <a:rect l="l" t="t" r="r" b="b"/>
              <a:pathLst>
                <a:path w="558" h="293" extrusionOk="0">
                  <a:moveTo>
                    <a:pt x="89" y="0"/>
                  </a:moveTo>
                  <a:cubicBezTo>
                    <a:pt x="58" y="0"/>
                    <a:pt x="32" y="0"/>
                    <a:pt x="1" y="5"/>
                  </a:cubicBezTo>
                  <a:cubicBezTo>
                    <a:pt x="186" y="106"/>
                    <a:pt x="372" y="199"/>
                    <a:pt x="558" y="292"/>
                  </a:cubicBezTo>
                  <a:cubicBezTo>
                    <a:pt x="465" y="115"/>
                    <a:pt x="288" y="5"/>
                    <a:pt x="89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886375" y="2089900"/>
              <a:ext cx="49000" cy="10625"/>
            </a:xfrm>
            <a:custGeom>
              <a:avLst/>
              <a:gdLst/>
              <a:ahLst/>
              <a:cxnLst/>
              <a:rect l="l" t="t" r="r" b="b"/>
              <a:pathLst>
                <a:path w="1960" h="425" extrusionOk="0">
                  <a:moveTo>
                    <a:pt x="1" y="0"/>
                  </a:moveTo>
                  <a:lnTo>
                    <a:pt x="1" y="0"/>
                  </a:lnTo>
                  <a:cubicBezTo>
                    <a:pt x="637" y="204"/>
                    <a:pt x="1292" y="345"/>
                    <a:pt x="1959" y="425"/>
                  </a:cubicBezTo>
                  <a:cubicBezTo>
                    <a:pt x="1473" y="190"/>
                    <a:pt x="673" y="22"/>
                    <a:pt x="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1023450" y="2070450"/>
              <a:ext cx="53200" cy="24775"/>
            </a:xfrm>
            <a:custGeom>
              <a:avLst/>
              <a:gdLst/>
              <a:ahLst/>
              <a:cxnLst/>
              <a:rect l="l" t="t" r="r" b="b"/>
              <a:pathLst>
                <a:path w="2128" h="991" extrusionOk="0">
                  <a:moveTo>
                    <a:pt x="1915" y="1"/>
                  </a:moveTo>
                  <a:cubicBezTo>
                    <a:pt x="1534" y="1"/>
                    <a:pt x="660" y="466"/>
                    <a:pt x="0" y="990"/>
                  </a:cubicBezTo>
                  <a:cubicBezTo>
                    <a:pt x="725" y="809"/>
                    <a:pt x="1432" y="548"/>
                    <a:pt x="2100" y="208"/>
                  </a:cubicBezTo>
                  <a:cubicBezTo>
                    <a:pt x="2127" y="63"/>
                    <a:pt x="2054" y="1"/>
                    <a:pt x="1915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1091975" y="2027650"/>
              <a:ext cx="31750" cy="33425"/>
            </a:xfrm>
            <a:custGeom>
              <a:avLst/>
              <a:gdLst/>
              <a:ahLst/>
              <a:cxnLst/>
              <a:rect l="l" t="t" r="r" b="b"/>
              <a:pathLst>
                <a:path w="1270" h="1337" extrusionOk="0">
                  <a:moveTo>
                    <a:pt x="687" y="1"/>
                  </a:moveTo>
                  <a:cubicBezTo>
                    <a:pt x="323" y="1"/>
                    <a:pt x="31" y="309"/>
                    <a:pt x="18" y="691"/>
                  </a:cubicBezTo>
                  <a:cubicBezTo>
                    <a:pt x="0" y="956"/>
                    <a:pt x="142" y="1208"/>
                    <a:pt x="376" y="1336"/>
                  </a:cubicBezTo>
                  <a:cubicBezTo>
                    <a:pt x="677" y="1142"/>
                    <a:pt x="977" y="925"/>
                    <a:pt x="1269" y="691"/>
                  </a:cubicBezTo>
                  <a:cubicBezTo>
                    <a:pt x="1265" y="306"/>
                    <a:pt x="1021" y="5"/>
                    <a:pt x="694" y="1"/>
                  </a:cubicBezTo>
                  <a:cubicBezTo>
                    <a:pt x="692" y="1"/>
                    <a:pt x="689" y="1"/>
                    <a:pt x="687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1022925" y="1467925"/>
              <a:ext cx="75025" cy="38075"/>
            </a:xfrm>
            <a:custGeom>
              <a:avLst/>
              <a:gdLst/>
              <a:ahLst/>
              <a:cxnLst/>
              <a:rect l="l" t="t" r="r" b="b"/>
              <a:pathLst>
                <a:path w="3001" h="1523" extrusionOk="0">
                  <a:moveTo>
                    <a:pt x="3001" y="1"/>
                  </a:moveTo>
                  <a:lnTo>
                    <a:pt x="3001" y="1"/>
                  </a:lnTo>
                  <a:cubicBezTo>
                    <a:pt x="2192" y="76"/>
                    <a:pt x="1396" y="235"/>
                    <a:pt x="618" y="474"/>
                  </a:cubicBezTo>
                  <a:cubicBezTo>
                    <a:pt x="384" y="721"/>
                    <a:pt x="189" y="987"/>
                    <a:pt x="87" y="1234"/>
                  </a:cubicBezTo>
                  <a:cubicBezTo>
                    <a:pt x="1" y="1438"/>
                    <a:pt x="87" y="1523"/>
                    <a:pt x="277" y="1523"/>
                  </a:cubicBezTo>
                  <a:cubicBezTo>
                    <a:pt x="880" y="1523"/>
                    <a:pt x="2530" y="663"/>
                    <a:pt x="3001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1004900" y="1522825"/>
              <a:ext cx="106550" cy="44175"/>
            </a:xfrm>
            <a:custGeom>
              <a:avLst/>
              <a:gdLst/>
              <a:ahLst/>
              <a:cxnLst/>
              <a:rect l="l" t="t" r="r" b="b"/>
              <a:pathLst>
                <a:path w="4262" h="1767" extrusionOk="0">
                  <a:moveTo>
                    <a:pt x="1457" y="1"/>
                  </a:moveTo>
                  <a:cubicBezTo>
                    <a:pt x="1257" y="1"/>
                    <a:pt x="1073" y="15"/>
                    <a:pt x="914" y="46"/>
                  </a:cubicBezTo>
                  <a:cubicBezTo>
                    <a:pt x="1" y="223"/>
                    <a:pt x="2543" y="1766"/>
                    <a:pt x="3594" y="1766"/>
                  </a:cubicBezTo>
                  <a:cubicBezTo>
                    <a:pt x="3595" y="1766"/>
                    <a:pt x="3597" y="1766"/>
                    <a:pt x="3598" y="1766"/>
                  </a:cubicBezTo>
                  <a:cubicBezTo>
                    <a:pt x="3819" y="1766"/>
                    <a:pt x="4261" y="1196"/>
                    <a:pt x="3952" y="723"/>
                  </a:cubicBezTo>
                  <a:cubicBezTo>
                    <a:pt x="3696" y="331"/>
                    <a:pt x="2411" y="1"/>
                    <a:pt x="1457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955150" y="1555275"/>
              <a:ext cx="48075" cy="90550"/>
            </a:xfrm>
            <a:custGeom>
              <a:avLst/>
              <a:gdLst/>
              <a:ahLst/>
              <a:cxnLst/>
              <a:rect l="l" t="t" r="r" b="b"/>
              <a:pathLst>
                <a:path w="1923" h="3622" extrusionOk="0">
                  <a:moveTo>
                    <a:pt x="1208" y="1"/>
                  </a:moveTo>
                  <a:cubicBezTo>
                    <a:pt x="840" y="1"/>
                    <a:pt x="500" y="1242"/>
                    <a:pt x="221" y="2294"/>
                  </a:cubicBezTo>
                  <a:cubicBezTo>
                    <a:pt x="0" y="3128"/>
                    <a:pt x="161" y="3621"/>
                    <a:pt x="521" y="3621"/>
                  </a:cubicBezTo>
                  <a:cubicBezTo>
                    <a:pt x="695" y="3621"/>
                    <a:pt x="916" y="3506"/>
                    <a:pt x="1162" y="3258"/>
                  </a:cubicBezTo>
                  <a:cubicBezTo>
                    <a:pt x="1923" y="2502"/>
                    <a:pt x="1923" y="769"/>
                    <a:pt x="1401" y="119"/>
                  </a:cubicBezTo>
                  <a:cubicBezTo>
                    <a:pt x="1336" y="38"/>
                    <a:pt x="1272" y="1"/>
                    <a:pt x="1208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1000125" y="1552775"/>
              <a:ext cx="67550" cy="84025"/>
            </a:xfrm>
            <a:custGeom>
              <a:avLst/>
              <a:gdLst/>
              <a:ahLst/>
              <a:cxnLst/>
              <a:rect l="l" t="t" r="r" b="b"/>
              <a:pathLst>
                <a:path w="2702" h="3361" extrusionOk="0">
                  <a:moveTo>
                    <a:pt x="512" y="0"/>
                  </a:moveTo>
                  <a:cubicBezTo>
                    <a:pt x="0" y="0"/>
                    <a:pt x="663" y="1308"/>
                    <a:pt x="1229" y="2399"/>
                  </a:cubicBezTo>
                  <a:cubicBezTo>
                    <a:pt x="1559" y="3036"/>
                    <a:pt x="1927" y="3360"/>
                    <a:pt x="2206" y="3360"/>
                  </a:cubicBezTo>
                  <a:cubicBezTo>
                    <a:pt x="2439" y="3360"/>
                    <a:pt x="2609" y="3132"/>
                    <a:pt x="2640" y="2668"/>
                  </a:cubicBezTo>
                  <a:cubicBezTo>
                    <a:pt x="2702" y="1651"/>
                    <a:pt x="1499" y="259"/>
                    <a:pt x="637" y="20"/>
                  </a:cubicBezTo>
                  <a:cubicBezTo>
                    <a:pt x="589" y="7"/>
                    <a:pt x="548" y="0"/>
                    <a:pt x="51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1003875" y="1488375"/>
              <a:ext cx="8525" cy="4125"/>
            </a:xfrm>
            <a:custGeom>
              <a:avLst/>
              <a:gdLst/>
              <a:ahLst/>
              <a:cxnLst/>
              <a:rect l="l" t="t" r="r" b="b"/>
              <a:pathLst>
                <a:path w="341" h="165" extrusionOk="0">
                  <a:moveTo>
                    <a:pt x="341" y="1"/>
                  </a:moveTo>
                  <a:lnTo>
                    <a:pt x="341" y="1"/>
                  </a:lnTo>
                  <a:cubicBezTo>
                    <a:pt x="230" y="45"/>
                    <a:pt x="115" y="85"/>
                    <a:pt x="0" y="129"/>
                  </a:cubicBezTo>
                  <a:cubicBezTo>
                    <a:pt x="33" y="153"/>
                    <a:pt x="66" y="165"/>
                    <a:pt x="100" y="165"/>
                  </a:cubicBezTo>
                  <a:cubicBezTo>
                    <a:pt x="177" y="165"/>
                    <a:pt x="258" y="105"/>
                    <a:pt x="341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980650" y="1501650"/>
              <a:ext cx="32300" cy="34850"/>
            </a:xfrm>
            <a:custGeom>
              <a:avLst/>
              <a:gdLst/>
              <a:ahLst/>
              <a:cxnLst/>
              <a:rect l="l" t="t" r="r" b="b"/>
              <a:pathLst>
                <a:path w="1292" h="1394" extrusionOk="0">
                  <a:moveTo>
                    <a:pt x="678" y="0"/>
                  </a:moveTo>
                  <a:cubicBezTo>
                    <a:pt x="319" y="0"/>
                    <a:pt x="23" y="304"/>
                    <a:pt x="10" y="690"/>
                  </a:cubicBezTo>
                  <a:cubicBezTo>
                    <a:pt x="1" y="1061"/>
                    <a:pt x="262" y="1380"/>
                    <a:pt x="598" y="1393"/>
                  </a:cubicBezTo>
                  <a:cubicBezTo>
                    <a:pt x="609" y="1393"/>
                    <a:pt x="620" y="1394"/>
                    <a:pt x="631" y="1394"/>
                  </a:cubicBezTo>
                  <a:cubicBezTo>
                    <a:pt x="969" y="1394"/>
                    <a:pt x="1235" y="1129"/>
                    <a:pt x="1261" y="761"/>
                  </a:cubicBezTo>
                  <a:cubicBezTo>
                    <a:pt x="1292" y="341"/>
                    <a:pt x="1040" y="5"/>
                    <a:pt x="686" y="0"/>
                  </a:cubicBezTo>
                  <a:cubicBezTo>
                    <a:pt x="684" y="0"/>
                    <a:pt x="681" y="0"/>
                    <a:pt x="678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1215425" y="1556725"/>
              <a:ext cx="705875" cy="583800"/>
            </a:xfrm>
            <a:custGeom>
              <a:avLst/>
              <a:gdLst/>
              <a:ahLst/>
              <a:cxnLst/>
              <a:rect l="l" t="t" r="r" b="b"/>
              <a:pathLst>
                <a:path w="28235" h="23352" extrusionOk="0">
                  <a:moveTo>
                    <a:pt x="9394" y="0"/>
                  </a:moveTo>
                  <a:cubicBezTo>
                    <a:pt x="6910" y="0"/>
                    <a:pt x="5158" y="589"/>
                    <a:pt x="3918" y="1445"/>
                  </a:cubicBezTo>
                  <a:cubicBezTo>
                    <a:pt x="3233" y="1913"/>
                    <a:pt x="2640" y="2515"/>
                    <a:pt x="2180" y="3213"/>
                  </a:cubicBezTo>
                  <a:cubicBezTo>
                    <a:pt x="443" y="5831"/>
                    <a:pt x="1" y="10433"/>
                    <a:pt x="6725" y="18197"/>
                  </a:cubicBezTo>
                  <a:cubicBezTo>
                    <a:pt x="9881" y="21841"/>
                    <a:pt x="13326" y="23351"/>
                    <a:pt x="16476" y="23351"/>
                  </a:cubicBezTo>
                  <a:cubicBezTo>
                    <a:pt x="20034" y="23351"/>
                    <a:pt x="23215" y="21424"/>
                    <a:pt x="25175" y="18467"/>
                  </a:cubicBezTo>
                  <a:cubicBezTo>
                    <a:pt x="25755" y="17600"/>
                    <a:pt x="26210" y="16654"/>
                    <a:pt x="26537" y="15664"/>
                  </a:cubicBezTo>
                  <a:cubicBezTo>
                    <a:pt x="28235" y="10442"/>
                    <a:pt x="25962" y="4243"/>
                    <a:pt x="17752" y="1573"/>
                  </a:cubicBezTo>
                  <a:cubicBezTo>
                    <a:pt x="14307" y="452"/>
                    <a:pt x="11570" y="0"/>
                    <a:pt x="939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1484475" y="1972725"/>
              <a:ext cx="35375" cy="34075"/>
            </a:xfrm>
            <a:custGeom>
              <a:avLst/>
              <a:gdLst/>
              <a:ahLst/>
              <a:cxnLst/>
              <a:rect l="l" t="t" r="r" b="b"/>
              <a:pathLst>
                <a:path w="1415" h="1363" extrusionOk="0">
                  <a:moveTo>
                    <a:pt x="1123" y="253"/>
                  </a:moveTo>
                  <a:cubicBezTo>
                    <a:pt x="1388" y="487"/>
                    <a:pt x="1415" y="832"/>
                    <a:pt x="1189" y="1088"/>
                  </a:cubicBezTo>
                  <a:cubicBezTo>
                    <a:pt x="968" y="1345"/>
                    <a:pt x="606" y="1362"/>
                    <a:pt x="310" y="1110"/>
                  </a:cubicBezTo>
                  <a:cubicBezTo>
                    <a:pt x="40" y="880"/>
                    <a:pt x="0" y="487"/>
                    <a:pt x="230" y="235"/>
                  </a:cubicBezTo>
                  <a:cubicBezTo>
                    <a:pt x="447" y="1"/>
                    <a:pt x="845" y="9"/>
                    <a:pt x="1123" y="25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1594325" y="1791675"/>
              <a:ext cx="35400" cy="34075"/>
            </a:xfrm>
            <a:custGeom>
              <a:avLst/>
              <a:gdLst/>
              <a:ahLst/>
              <a:cxnLst/>
              <a:rect l="l" t="t" r="r" b="b"/>
              <a:pathLst>
                <a:path w="1416" h="1363" extrusionOk="0">
                  <a:moveTo>
                    <a:pt x="1124" y="253"/>
                  </a:moveTo>
                  <a:cubicBezTo>
                    <a:pt x="1389" y="483"/>
                    <a:pt x="1416" y="832"/>
                    <a:pt x="1190" y="1088"/>
                  </a:cubicBezTo>
                  <a:cubicBezTo>
                    <a:pt x="969" y="1345"/>
                    <a:pt x="606" y="1362"/>
                    <a:pt x="310" y="1110"/>
                  </a:cubicBezTo>
                  <a:cubicBezTo>
                    <a:pt x="41" y="876"/>
                    <a:pt x="1" y="487"/>
                    <a:pt x="231" y="235"/>
                  </a:cubicBezTo>
                  <a:cubicBezTo>
                    <a:pt x="447" y="1"/>
                    <a:pt x="845" y="9"/>
                    <a:pt x="1124" y="25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1658875" y="1656400"/>
              <a:ext cx="48225" cy="46875"/>
            </a:xfrm>
            <a:custGeom>
              <a:avLst/>
              <a:gdLst/>
              <a:ahLst/>
              <a:cxnLst/>
              <a:rect l="l" t="t" r="r" b="b"/>
              <a:pathLst>
                <a:path w="1929" h="1875" extrusionOk="0">
                  <a:moveTo>
                    <a:pt x="1641" y="1521"/>
                  </a:moveTo>
                  <a:cubicBezTo>
                    <a:pt x="1371" y="1853"/>
                    <a:pt x="845" y="1875"/>
                    <a:pt x="469" y="1574"/>
                  </a:cubicBezTo>
                  <a:cubicBezTo>
                    <a:pt x="80" y="1264"/>
                    <a:pt x="1" y="721"/>
                    <a:pt x="288" y="354"/>
                  </a:cubicBezTo>
                  <a:cubicBezTo>
                    <a:pt x="562" y="0"/>
                    <a:pt x="1097" y="0"/>
                    <a:pt x="1504" y="349"/>
                  </a:cubicBezTo>
                  <a:cubicBezTo>
                    <a:pt x="1867" y="672"/>
                    <a:pt x="1928" y="1167"/>
                    <a:pt x="1641" y="152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1514850" y="1876575"/>
              <a:ext cx="37725" cy="36700"/>
            </a:xfrm>
            <a:custGeom>
              <a:avLst/>
              <a:gdLst/>
              <a:ahLst/>
              <a:cxnLst/>
              <a:rect l="l" t="t" r="r" b="b"/>
              <a:pathLst>
                <a:path w="1509" h="1468" extrusionOk="0">
                  <a:moveTo>
                    <a:pt x="1283" y="1185"/>
                  </a:moveTo>
                  <a:cubicBezTo>
                    <a:pt x="1071" y="1446"/>
                    <a:pt x="660" y="1468"/>
                    <a:pt x="368" y="1229"/>
                  </a:cubicBezTo>
                  <a:cubicBezTo>
                    <a:pt x="72" y="995"/>
                    <a:pt x="1" y="566"/>
                    <a:pt x="226" y="274"/>
                  </a:cubicBezTo>
                  <a:cubicBezTo>
                    <a:pt x="439" y="0"/>
                    <a:pt x="859" y="0"/>
                    <a:pt x="1177" y="274"/>
                  </a:cubicBezTo>
                  <a:cubicBezTo>
                    <a:pt x="1464" y="522"/>
                    <a:pt x="1509" y="911"/>
                    <a:pt x="1283" y="1185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1598875" y="1718500"/>
              <a:ext cx="37700" cy="36725"/>
            </a:xfrm>
            <a:custGeom>
              <a:avLst/>
              <a:gdLst/>
              <a:ahLst/>
              <a:cxnLst/>
              <a:rect l="l" t="t" r="r" b="b"/>
              <a:pathLst>
                <a:path w="1508" h="1469" extrusionOk="0">
                  <a:moveTo>
                    <a:pt x="1282" y="1190"/>
                  </a:moveTo>
                  <a:cubicBezTo>
                    <a:pt x="1070" y="1446"/>
                    <a:pt x="659" y="1469"/>
                    <a:pt x="363" y="1234"/>
                  </a:cubicBezTo>
                  <a:cubicBezTo>
                    <a:pt x="62" y="991"/>
                    <a:pt x="0" y="567"/>
                    <a:pt x="221" y="279"/>
                  </a:cubicBezTo>
                  <a:cubicBezTo>
                    <a:pt x="438" y="1"/>
                    <a:pt x="853" y="1"/>
                    <a:pt x="1172" y="279"/>
                  </a:cubicBezTo>
                  <a:cubicBezTo>
                    <a:pt x="1459" y="527"/>
                    <a:pt x="1508" y="916"/>
                    <a:pt x="1282" y="119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1286500" y="1556700"/>
              <a:ext cx="328975" cy="441475"/>
            </a:xfrm>
            <a:custGeom>
              <a:avLst/>
              <a:gdLst/>
              <a:ahLst/>
              <a:cxnLst/>
              <a:rect l="l" t="t" r="r" b="b"/>
              <a:pathLst>
                <a:path w="13159" h="17659" extrusionOk="0">
                  <a:moveTo>
                    <a:pt x="6992" y="249"/>
                  </a:moveTo>
                  <a:cubicBezTo>
                    <a:pt x="7236" y="249"/>
                    <a:pt x="7582" y="285"/>
                    <a:pt x="8047" y="380"/>
                  </a:cubicBezTo>
                  <a:cubicBezTo>
                    <a:pt x="9489" y="676"/>
                    <a:pt x="10550" y="1216"/>
                    <a:pt x="11208" y="1990"/>
                  </a:cubicBezTo>
                  <a:cubicBezTo>
                    <a:pt x="10864" y="2073"/>
                    <a:pt x="10485" y="2115"/>
                    <a:pt x="10096" y="2115"/>
                  </a:cubicBezTo>
                  <a:cubicBezTo>
                    <a:pt x="8772" y="2115"/>
                    <a:pt x="7321" y="1634"/>
                    <a:pt x="6641" y="681"/>
                  </a:cubicBezTo>
                  <a:cubicBezTo>
                    <a:pt x="6535" y="535"/>
                    <a:pt x="6491" y="411"/>
                    <a:pt x="6526" y="358"/>
                  </a:cubicBezTo>
                  <a:cubicBezTo>
                    <a:pt x="6566" y="297"/>
                    <a:pt x="6712" y="249"/>
                    <a:pt x="6992" y="249"/>
                  </a:cubicBezTo>
                  <a:close/>
                  <a:moveTo>
                    <a:pt x="5742" y="3305"/>
                  </a:moveTo>
                  <a:cubicBezTo>
                    <a:pt x="7188" y="3305"/>
                    <a:pt x="8808" y="4116"/>
                    <a:pt x="9763" y="5336"/>
                  </a:cubicBezTo>
                  <a:cubicBezTo>
                    <a:pt x="9948" y="5571"/>
                    <a:pt x="10103" y="5827"/>
                    <a:pt x="10231" y="6097"/>
                  </a:cubicBezTo>
                  <a:cubicBezTo>
                    <a:pt x="10015" y="6172"/>
                    <a:pt x="9789" y="6230"/>
                    <a:pt x="9564" y="6269"/>
                  </a:cubicBezTo>
                  <a:cubicBezTo>
                    <a:pt x="9248" y="6323"/>
                    <a:pt x="8900" y="6352"/>
                    <a:pt x="8536" y="6352"/>
                  </a:cubicBezTo>
                  <a:cubicBezTo>
                    <a:pt x="7226" y="6352"/>
                    <a:pt x="5703" y="5978"/>
                    <a:pt x="4714" y="5040"/>
                  </a:cubicBezTo>
                  <a:cubicBezTo>
                    <a:pt x="4453" y="4797"/>
                    <a:pt x="4050" y="4315"/>
                    <a:pt x="4280" y="3869"/>
                  </a:cubicBezTo>
                  <a:cubicBezTo>
                    <a:pt x="4289" y="3842"/>
                    <a:pt x="4302" y="3820"/>
                    <a:pt x="4320" y="3798"/>
                  </a:cubicBezTo>
                  <a:cubicBezTo>
                    <a:pt x="4546" y="3457"/>
                    <a:pt x="5058" y="3347"/>
                    <a:pt x="5461" y="3316"/>
                  </a:cubicBezTo>
                  <a:cubicBezTo>
                    <a:pt x="5554" y="3309"/>
                    <a:pt x="5648" y="3305"/>
                    <a:pt x="5742" y="3305"/>
                  </a:cubicBezTo>
                  <a:close/>
                  <a:moveTo>
                    <a:pt x="4082" y="6893"/>
                  </a:moveTo>
                  <a:cubicBezTo>
                    <a:pt x="4117" y="6893"/>
                    <a:pt x="4152" y="6895"/>
                    <a:pt x="4188" y="6897"/>
                  </a:cubicBezTo>
                  <a:cubicBezTo>
                    <a:pt x="5443" y="6968"/>
                    <a:pt x="6429" y="8140"/>
                    <a:pt x="6929" y="9209"/>
                  </a:cubicBezTo>
                  <a:cubicBezTo>
                    <a:pt x="7167" y="9718"/>
                    <a:pt x="7331" y="10253"/>
                    <a:pt x="7419" y="10806"/>
                  </a:cubicBezTo>
                  <a:cubicBezTo>
                    <a:pt x="7069" y="10880"/>
                    <a:pt x="6713" y="10918"/>
                    <a:pt x="6356" y="10918"/>
                  </a:cubicBezTo>
                  <a:cubicBezTo>
                    <a:pt x="6016" y="10918"/>
                    <a:pt x="5676" y="10884"/>
                    <a:pt x="5341" y="10814"/>
                  </a:cubicBezTo>
                  <a:cubicBezTo>
                    <a:pt x="4126" y="10562"/>
                    <a:pt x="2830" y="9744"/>
                    <a:pt x="2671" y="8498"/>
                  </a:cubicBezTo>
                  <a:cubicBezTo>
                    <a:pt x="2622" y="8157"/>
                    <a:pt x="2698" y="7808"/>
                    <a:pt x="2888" y="7521"/>
                  </a:cubicBezTo>
                  <a:cubicBezTo>
                    <a:pt x="2927" y="7459"/>
                    <a:pt x="2972" y="7397"/>
                    <a:pt x="3025" y="7344"/>
                  </a:cubicBezTo>
                  <a:cubicBezTo>
                    <a:pt x="3301" y="7055"/>
                    <a:pt x="3682" y="6893"/>
                    <a:pt x="4082" y="6893"/>
                  </a:cubicBezTo>
                  <a:close/>
                  <a:moveTo>
                    <a:pt x="707" y="10669"/>
                  </a:moveTo>
                  <a:cubicBezTo>
                    <a:pt x="967" y="10669"/>
                    <a:pt x="1443" y="10922"/>
                    <a:pt x="2255" y="12105"/>
                  </a:cubicBezTo>
                  <a:cubicBezTo>
                    <a:pt x="2777" y="12853"/>
                    <a:pt x="3153" y="13693"/>
                    <a:pt x="3365" y="14581"/>
                  </a:cubicBezTo>
                  <a:cubicBezTo>
                    <a:pt x="2530" y="14179"/>
                    <a:pt x="1738" y="13485"/>
                    <a:pt x="1119" y="12592"/>
                  </a:cubicBezTo>
                  <a:cubicBezTo>
                    <a:pt x="810" y="12145"/>
                    <a:pt x="314" y="11283"/>
                    <a:pt x="421" y="10872"/>
                  </a:cubicBezTo>
                  <a:cubicBezTo>
                    <a:pt x="429" y="10841"/>
                    <a:pt x="443" y="10814"/>
                    <a:pt x="456" y="10788"/>
                  </a:cubicBezTo>
                  <a:cubicBezTo>
                    <a:pt x="483" y="10748"/>
                    <a:pt x="522" y="10717"/>
                    <a:pt x="562" y="10699"/>
                  </a:cubicBezTo>
                  <a:cubicBezTo>
                    <a:pt x="600" y="10682"/>
                    <a:pt x="648" y="10669"/>
                    <a:pt x="707" y="10669"/>
                  </a:cubicBezTo>
                  <a:close/>
                  <a:moveTo>
                    <a:pt x="6681" y="0"/>
                  </a:moveTo>
                  <a:cubicBezTo>
                    <a:pt x="6403" y="49"/>
                    <a:pt x="6332" y="159"/>
                    <a:pt x="6296" y="212"/>
                  </a:cubicBezTo>
                  <a:cubicBezTo>
                    <a:pt x="6195" y="371"/>
                    <a:pt x="6235" y="584"/>
                    <a:pt x="6420" y="840"/>
                  </a:cubicBezTo>
                  <a:cubicBezTo>
                    <a:pt x="7152" y="1867"/>
                    <a:pt x="8710" y="2387"/>
                    <a:pt x="10122" y="2387"/>
                  </a:cubicBezTo>
                  <a:cubicBezTo>
                    <a:pt x="10571" y="2387"/>
                    <a:pt x="11006" y="2334"/>
                    <a:pt x="11394" y="2228"/>
                  </a:cubicBezTo>
                  <a:cubicBezTo>
                    <a:pt x="11633" y="2564"/>
                    <a:pt x="11810" y="2940"/>
                    <a:pt x="11911" y="3343"/>
                  </a:cubicBezTo>
                  <a:cubicBezTo>
                    <a:pt x="12075" y="3970"/>
                    <a:pt x="11995" y="4536"/>
                    <a:pt x="11677" y="5027"/>
                  </a:cubicBezTo>
                  <a:cubicBezTo>
                    <a:pt x="11421" y="5434"/>
                    <a:pt x="11001" y="5765"/>
                    <a:pt x="10483" y="5995"/>
                  </a:cubicBezTo>
                  <a:cubicBezTo>
                    <a:pt x="10351" y="5699"/>
                    <a:pt x="10178" y="5420"/>
                    <a:pt x="9979" y="5164"/>
                  </a:cubicBezTo>
                  <a:cubicBezTo>
                    <a:pt x="8977" y="3880"/>
                    <a:pt x="7271" y="3030"/>
                    <a:pt x="5744" y="3030"/>
                  </a:cubicBezTo>
                  <a:cubicBezTo>
                    <a:pt x="5641" y="3030"/>
                    <a:pt x="5539" y="3034"/>
                    <a:pt x="5439" y="3042"/>
                  </a:cubicBezTo>
                  <a:cubicBezTo>
                    <a:pt x="4939" y="3077"/>
                    <a:pt x="4294" y="3232"/>
                    <a:pt x="4037" y="3740"/>
                  </a:cubicBezTo>
                  <a:cubicBezTo>
                    <a:pt x="3816" y="4183"/>
                    <a:pt x="3993" y="4731"/>
                    <a:pt x="4528" y="5235"/>
                  </a:cubicBezTo>
                  <a:cubicBezTo>
                    <a:pt x="5572" y="6226"/>
                    <a:pt x="7172" y="6620"/>
                    <a:pt x="8546" y="6620"/>
                  </a:cubicBezTo>
                  <a:cubicBezTo>
                    <a:pt x="8924" y="6620"/>
                    <a:pt x="9285" y="6590"/>
                    <a:pt x="9612" y="6535"/>
                  </a:cubicBezTo>
                  <a:cubicBezTo>
                    <a:pt x="9856" y="6490"/>
                    <a:pt x="10099" y="6429"/>
                    <a:pt x="10333" y="6345"/>
                  </a:cubicBezTo>
                  <a:lnTo>
                    <a:pt x="10333" y="6345"/>
                  </a:lnTo>
                  <a:cubicBezTo>
                    <a:pt x="10740" y="7437"/>
                    <a:pt x="10554" y="8613"/>
                    <a:pt x="9776" y="9492"/>
                  </a:cubicBezTo>
                  <a:cubicBezTo>
                    <a:pt x="9250" y="10089"/>
                    <a:pt x="8507" y="10518"/>
                    <a:pt x="7685" y="10739"/>
                  </a:cubicBezTo>
                  <a:cubicBezTo>
                    <a:pt x="7592" y="10169"/>
                    <a:pt x="7419" y="9616"/>
                    <a:pt x="7176" y="9090"/>
                  </a:cubicBezTo>
                  <a:cubicBezTo>
                    <a:pt x="6641" y="7949"/>
                    <a:pt x="5580" y="6698"/>
                    <a:pt x="4201" y="6623"/>
                  </a:cubicBezTo>
                  <a:cubicBezTo>
                    <a:pt x="4161" y="6620"/>
                    <a:pt x="4121" y="6619"/>
                    <a:pt x="4082" y="6619"/>
                  </a:cubicBezTo>
                  <a:cubicBezTo>
                    <a:pt x="3611" y="6619"/>
                    <a:pt x="3156" y="6811"/>
                    <a:pt x="2826" y="7154"/>
                  </a:cubicBezTo>
                  <a:cubicBezTo>
                    <a:pt x="2485" y="7525"/>
                    <a:pt x="2331" y="8029"/>
                    <a:pt x="2401" y="8529"/>
                  </a:cubicBezTo>
                  <a:cubicBezTo>
                    <a:pt x="2578" y="9912"/>
                    <a:pt x="3975" y="10806"/>
                    <a:pt x="5284" y="11080"/>
                  </a:cubicBezTo>
                  <a:cubicBezTo>
                    <a:pt x="5639" y="11152"/>
                    <a:pt x="6000" y="11189"/>
                    <a:pt x="6361" y="11189"/>
                  </a:cubicBezTo>
                  <a:cubicBezTo>
                    <a:pt x="6728" y="11189"/>
                    <a:pt x="7094" y="11151"/>
                    <a:pt x="7455" y="11075"/>
                  </a:cubicBezTo>
                  <a:lnTo>
                    <a:pt x="7455" y="11075"/>
                  </a:lnTo>
                  <a:cubicBezTo>
                    <a:pt x="7548" y="11937"/>
                    <a:pt x="7437" y="12777"/>
                    <a:pt x="7114" y="13472"/>
                  </a:cubicBezTo>
                  <a:cubicBezTo>
                    <a:pt x="6681" y="14408"/>
                    <a:pt x="5830" y="14954"/>
                    <a:pt x="4859" y="14954"/>
                  </a:cubicBezTo>
                  <a:cubicBezTo>
                    <a:pt x="4670" y="14954"/>
                    <a:pt x="4476" y="14933"/>
                    <a:pt x="4280" y="14891"/>
                  </a:cubicBezTo>
                  <a:cubicBezTo>
                    <a:pt x="4073" y="14847"/>
                    <a:pt x="3874" y="14789"/>
                    <a:pt x="3675" y="14710"/>
                  </a:cubicBezTo>
                  <a:cubicBezTo>
                    <a:pt x="3454" y="13556"/>
                    <a:pt x="2923" y="12592"/>
                    <a:pt x="2481" y="11946"/>
                  </a:cubicBezTo>
                  <a:cubicBezTo>
                    <a:pt x="1765" y="10902"/>
                    <a:pt x="1181" y="10387"/>
                    <a:pt x="712" y="10387"/>
                  </a:cubicBezTo>
                  <a:cubicBezTo>
                    <a:pt x="619" y="10387"/>
                    <a:pt x="531" y="10407"/>
                    <a:pt x="447" y="10447"/>
                  </a:cubicBezTo>
                  <a:cubicBezTo>
                    <a:pt x="301" y="10518"/>
                    <a:pt x="195" y="10646"/>
                    <a:pt x="155" y="10801"/>
                  </a:cubicBezTo>
                  <a:cubicBezTo>
                    <a:pt x="1" y="11394"/>
                    <a:pt x="681" y="12437"/>
                    <a:pt x="894" y="12742"/>
                  </a:cubicBezTo>
                  <a:cubicBezTo>
                    <a:pt x="1588" y="13741"/>
                    <a:pt x="2485" y="14502"/>
                    <a:pt x="3436" y="14908"/>
                  </a:cubicBezTo>
                  <a:cubicBezTo>
                    <a:pt x="3467" y="15099"/>
                    <a:pt x="3489" y="15289"/>
                    <a:pt x="3502" y="15479"/>
                  </a:cubicBezTo>
                  <a:cubicBezTo>
                    <a:pt x="3546" y="16164"/>
                    <a:pt x="3418" y="16805"/>
                    <a:pt x="3228" y="17415"/>
                  </a:cubicBezTo>
                  <a:lnTo>
                    <a:pt x="3431" y="17659"/>
                  </a:lnTo>
                  <a:cubicBezTo>
                    <a:pt x="3666" y="16978"/>
                    <a:pt x="3829" y="16244"/>
                    <a:pt x="3776" y="15461"/>
                  </a:cubicBezTo>
                  <a:cubicBezTo>
                    <a:pt x="3767" y="15311"/>
                    <a:pt x="3750" y="15165"/>
                    <a:pt x="3732" y="15019"/>
                  </a:cubicBezTo>
                  <a:lnTo>
                    <a:pt x="3732" y="15019"/>
                  </a:lnTo>
                  <a:cubicBezTo>
                    <a:pt x="3896" y="15076"/>
                    <a:pt x="4059" y="15121"/>
                    <a:pt x="4227" y="15156"/>
                  </a:cubicBezTo>
                  <a:cubicBezTo>
                    <a:pt x="4446" y="15204"/>
                    <a:pt x="4662" y="15227"/>
                    <a:pt x="4873" y="15227"/>
                  </a:cubicBezTo>
                  <a:cubicBezTo>
                    <a:pt x="5945" y="15227"/>
                    <a:pt x="6882" y="14625"/>
                    <a:pt x="7362" y="13587"/>
                  </a:cubicBezTo>
                  <a:cubicBezTo>
                    <a:pt x="7707" y="12839"/>
                    <a:pt x="7826" y="11937"/>
                    <a:pt x="7720" y="11013"/>
                  </a:cubicBezTo>
                  <a:cubicBezTo>
                    <a:pt x="8609" y="10779"/>
                    <a:pt x="9413" y="10319"/>
                    <a:pt x="9979" y="9674"/>
                  </a:cubicBezTo>
                  <a:cubicBezTo>
                    <a:pt x="10085" y="9554"/>
                    <a:pt x="10183" y="9431"/>
                    <a:pt x="10271" y="9298"/>
                  </a:cubicBezTo>
                  <a:cubicBezTo>
                    <a:pt x="10872" y="8392"/>
                    <a:pt x="10979" y="7286"/>
                    <a:pt x="10589" y="6247"/>
                  </a:cubicBezTo>
                  <a:cubicBezTo>
                    <a:pt x="11147" y="6004"/>
                    <a:pt x="11598" y="5642"/>
                    <a:pt x="11894" y="5199"/>
                  </a:cubicBezTo>
                  <a:lnTo>
                    <a:pt x="11907" y="5177"/>
                  </a:lnTo>
                  <a:cubicBezTo>
                    <a:pt x="12265" y="4625"/>
                    <a:pt x="12358" y="3966"/>
                    <a:pt x="12177" y="3272"/>
                  </a:cubicBezTo>
                  <a:cubicBezTo>
                    <a:pt x="12071" y="2869"/>
                    <a:pt x="11903" y="2485"/>
                    <a:pt x="11668" y="2140"/>
                  </a:cubicBezTo>
                  <a:cubicBezTo>
                    <a:pt x="12292" y="1914"/>
                    <a:pt x="12774" y="1525"/>
                    <a:pt x="13158" y="1043"/>
                  </a:cubicBezTo>
                  <a:lnTo>
                    <a:pt x="12866" y="964"/>
                  </a:lnTo>
                  <a:cubicBezTo>
                    <a:pt x="12508" y="1402"/>
                    <a:pt x="12035" y="1729"/>
                    <a:pt x="11500" y="1910"/>
                  </a:cubicBezTo>
                  <a:cubicBezTo>
                    <a:pt x="10806" y="1039"/>
                    <a:pt x="9670" y="433"/>
                    <a:pt x="8100" y="115"/>
                  </a:cubicBezTo>
                  <a:cubicBezTo>
                    <a:pt x="7950" y="84"/>
                    <a:pt x="7813" y="58"/>
                    <a:pt x="7685" y="40"/>
                  </a:cubicBezTo>
                  <a:cubicBezTo>
                    <a:pt x="7335" y="18"/>
                    <a:pt x="7004" y="4"/>
                    <a:pt x="668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1516750" y="1664900"/>
              <a:ext cx="361550" cy="460650"/>
            </a:xfrm>
            <a:custGeom>
              <a:avLst/>
              <a:gdLst/>
              <a:ahLst/>
              <a:cxnLst/>
              <a:rect l="l" t="t" r="r" b="b"/>
              <a:pathLst>
                <a:path w="14462" h="18426" extrusionOk="0">
                  <a:moveTo>
                    <a:pt x="11150" y="2472"/>
                  </a:moveTo>
                  <a:lnTo>
                    <a:pt x="11150" y="2472"/>
                  </a:lnTo>
                  <a:cubicBezTo>
                    <a:pt x="11999" y="2857"/>
                    <a:pt x="12782" y="3564"/>
                    <a:pt x="13379" y="4497"/>
                  </a:cubicBezTo>
                  <a:cubicBezTo>
                    <a:pt x="13737" y="5063"/>
                    <a:pt x="14126" y="5872"/>
                    <a:pt x="14015" y="6301"/>
                  </a:cubicBezTo>
                  <a:cubicBezTo>
                    <a:pt x="13993" y="6394"/>
                    <a:pt x="13927" y="6478"/>
                    <a:pt x="13843" y="6526"/>
                  </a:cubicBezTo>
                  <a:cubicBezTo>
                    <a:pt x="13799" y="6550"/>
                    <a:pt x="13744" y="6567"/>
                    <a:pt x="13675" y="6567"/>
                  </a:cubicBezTo>
                  <a:cubicBezTo>
                    <a:pt x="13405" y="6567"/>
                    <a:pt x="12934" y="6302"/>
                    <a:pt x="12176" y="5107"/>
                  </a:cubicBezTo>
                  <a:cubicBezTo>
                    <a:pt x="11663" y="4302"/>
                    <a:pt x="11318" y="3409"/>
                    <a:pt x="11150" y="2472"/>
                  </a:cubicBezTo>
                  <a:close/>
                  <a:moveTo>
                    <a:pt x="8123" y="6577"/>
                  </a:moveTo>
                  <a:cubicBezTo>
                    <a:pt x="8393" y="6577"/>
                    <a:pt x="8663" y="6598"/>
                    <a:pt x="8931" y="6641"/>
                  </a:cubicBezTo>
                  <a:cubicBezTo>
                    <a:pt x="10165" y="6849"/>
                    <a:pt x="11456" y="7658"/>
                    <a:pt x="11553" y="8993"/>
                  </a:cubicBezTo>
                  <a:cubicBezTo>
                    <a:pt x="11593" y="9471"/>
                    <a:pt x="11429" y="9939"/>
                    <a:pt x="11102" y="10293"/>
                  </a:cubicBezTo>
                  <a:cubicBezTo>
                    <a:pt x="10791" y="10625"/>
                    <a:pt x="10360" y="10815"/>
                    <a:pt x="9910" y="10815"/>
                  </a:cubicBezTo>
                  <a:cubicBezTo>
                    <a:pt x="9905" y="10815"/>
                    <a:pt x="9900" y="10815"/>
                    <a:pt x="9895" y="10815"/>
                  </a:cubicBezTo>
                  <a:cubicBezTo>
                    <a:pt x="8604" y="10806"/>
                    <a:pt x="7653" y="9599"/>
                    <a:pt x="7193" y="8472"/>
                  </a:cubicBezTo>
                  <a:cubicBezTo>
                    <a:pt x="6968" y="7923"/>
                    <a:pt x="6826" y="7349"/>
                    <a:pt x="6769" y="6761"/>
                  </a:cubicBezTo>
                  <a:cubicBezTo>
                    <a:pt x="7211" y="6638"/>
                    <a:pt x="7667" y="6577"/>
                    <a:pt x="8123" y="6577"/>
                  </a:cubicBezTo>
                  <a:close/>
                  <a:moveTo>
                    <a:pt x="5739" y="11614"/>
                  </a:moveTo>
                  <a:cubicBezTo>
                    <a:pt x="7002" y="11614"/>
                    <a:pt x="8377" y="11958"/>
                    <a:pt x="9263" y="12831"/>
                  </a:cubicBezTo>
                  <a:cubicBezTo>
                    <a:pt x="9515" y="13083"/>
                    <a:pt x="9904" y="13578"/>
                    <a:pt x="9647" y="14078"/>
                  </a:cubicBezTo>
                  <a:cubicBezTo>
                    <a:pt x="9417" y="14524"/>
                    <a:pt x="8834" y="14683"/>
                    <a:pt x="8387" y="14741"/>
                  </a:cubicBezTo>
                  <a:cubicBezTo>
                    <a:pt x="8224" y="14762"/>
                    <a:pt x="8059" y="14772"/>
                    <a:pt x="7893" y="14772"/>
                  </a:cubicBezTo>
                  <a:cubicBezTo>
                    <a:pt x="6457" y="14772"/>
                    <a:pt x="4934" y="14004"/>
                    <a:pt x="4054" y="12791"/>
                  </a:cubicBezTo>
                  <a:cubicBezTo>
                    <a:pt x="3873" y="12548"/>
                    <a:pt x="3723" y="12278"/>
                    <a:pt x="3612" y="11991"/>
                  </a:cubicBezTo>
                  <a:cubicBezTo>
                    <a:pt x="3842" y="11898"/>
                    <a:pt x="4081" y="11818"/>
                    <a:pt x="4324" y="11765"/>
                  </a:cubicBezTo>
                  <a:cubicBezTo>
                    <a:pt x="4753" y="11669"/>
                    <a:pt x="5237" y="11614"/>
                    <a:pt x="5739" y="11614"/>
                  </a:cubicBezTo>
                  <a:close/>
                  <a:moveTo>
                    <a:pt x="3814" y="16253"/>
                  </a:moveTo>
                  <a:cubicBezTo>
                    <a:pt x="5215" y="16253"/>
                    <a:pt x="6514" y="16834"/>
                    <a:pt x="7039" y="17632"/>
                  </a:cubicBezTo>
                  <a:cubicBezTo>
                    <a:pt x="7101" y="17721"/>
                    <a:pt x="7193" y="17889"/>
                    <a:pt x="7136" y="17982"/>
                  </a:cubicBezTo>
                  <a:cubicBezTo>
                    <a:pt x="7079" y="18066"/>
                    <a:pt x="6882" y="18134"/>
                    <a:pt x="6498" y="18134"/>
                  </a:cubicBezTo>
                  <a:cubicBezTo>
                    <a:pt x="6260" y="18134"/>
                    <a:pt x="5950" y="18108"/>
                    <a:pt x="5558" y="18044"/>
                  </a:cubicBezTo>
                  <a:cubicBezTo>
                    <a:pt x="4081" y="17800"/>
                    <a:pt x="3015" y="17270"/>
                    <a:pt x="2374" y="16470"/>
                  </a:cubicBezTo>
                  <a:cubicBezTo>
                    <a:pt x="2848" y="16320"/>
                    <a:pt x="3337" y="16253"/>
                    <a:pt x="3814" y="16253"/>
                  </a:cubicBezTo>
                  <a:close/>
                  <a:moveTo>
                    <a:pt x="10974" y="0"/>
                  </a:moveTo>
                  <a:cubicBezTo>
                    <a:pt x="10841" y="500"/>
                    <a:pt x="10775" y="1017"/>
                    <a:pt x="10775" y="1535"/>
                  </a:cubicBezTo>
                  <a:cubicBezTo>
                    <a:pt x="10775" y="1698"/>
                    <a:pt x="10788" y="1866"/>
                    <a:pt x="10801" y="2025"/>
                  </a:cubicBezTo>
                  <a:cubicBezTo>
                    <a:pt x="10633" y="1972"/>
                    <a:pt x="10461" y="1928"/>
                    <a:pt x="10284" y="1902"/>
                  </a:cubicBezTo>
                  <a:cubicBezTo>
                    <a:pt x="10112" y="1871"/>
                    <a:pt x="9940" y="1857"/>
                    <a:pt x="9771" y="1857"/>
                  </a:cubicBezTo>
                  <a:cubicBezTo>
                    <a:pt x="8602" y="1857"/>
                    <a:pt x="7535" y="2560"/>
                    <a:pt x="6964" y="3750"/>
                  </a:cubicBezTo>
                  <a:cubicBezTo>
                    <a:pt x="6566" y="4576"/>
                    <a:pt x="6398" y="5558"/>
                    <a:pt x="6464" y="6553"/>
                  </a:cubicBezTo>
                  <a:cubicBezTo>
                    <a:pt x="5527" y="6849"/>
                    <a:pt x="4669" y="7388"/>
                    <a:pt x="4050" y="8113"/>
                  </a:cubicBezTo>
                  <a:cubicBezTo>
                    <a:pt x="3121" y="9197"/>
                    <a:pt x="2847" y="10585"/>
                    <a:pt x="3250" y="11841"/>
                  </a:cubicBezTo>
                  <a:cubicBezTo>
                    <a:pt x="2803" y="12053"/>
                    <a:pt x="2410" y="12353"/>
                    <a:pt x="2078" y="12720"/>
                  </a:cubicBezTo>
                  <a:cubicBezTo>
                    <a:pt x="1486" y="13401"/>
                    <a:pt x="1265" y="14232"/>
                    <a:pt x="1446" y="15121"/>
                  </a:cubicBezTo>
                  <a:cubicBezTo>
                    <a:pt x="1530" y="15550"/>
                    <a:pt x="1689" y="15961"/>
                    <a:pt x="1919" y="16333"/>
                  </a:cubicBezTo>
                  <a:cubicBezTo>
                    <a:pt x="1088" y="16677"/>
                    <a:pt x="473" y="17292"/>
                    <a:pt x="0" y="18030"/>
                  </a:cubicBezTo>
                  <a:cubicBezTo>
                    <a:pt x="93" y="18070"/>
                    <a:pt x="181" y="18110"/>
                    <a:pt x="270" y="18145"/>
                  </a:cubicBezTo>
                  <a:cubicBezTo>
                    <a:pt x="725" y="17451"/>
                    <a:pt x="1304" y="16881"/>
                    <a:pt x="2082" y="16576"/>
                  </a:cubicBezTo>
                  <a:cubicBezTo>
                    <a:pt x="2763" y="17478"/>
                    <a:pt x="3908" y="18066"/>
                    <a:pt x="5509" y="18331"/>
                  </a:cubicBezTo>
                  <a:cubicBezTo>
                    <a:pt x="5927" y="18399"/>
                    <a:pt x="6249" y="18425"/>
                    <a:pt x="6499" y="18425"/>
                  </a:cubicBezTo>
                  <a:cubicBezTo>
                    <a:pt x="7161" y="18425"/>
                    <a:pt x="7312" y="18240"/>
                    <a:pt x="7370" y="18150"/>
                  </a:cubicBezTo>
                  <a:lnTo>
                    <a:pt x="7379" y="18136"/>
                  </a:lnTo>
                  <a:cubicBezTo>
                    <a:pt x="7490" y="17964"/>
                    <a:pt x="7459" y="17743"/>
                    <a:pt x="7282" y="17473"/>
                  </a:cubicBezTo>
                  <a:cubicBezTo>
                    <a:pt x="6620" y="16473"/>
                    <a:pt x="5192" y="15987"/>
                    <a:pt x="3814" y="15987"/>
                  </a:cubicBezTo>
                  <a:cubicBezTo>
                    <a:pt x="3248" y="15987"/>
                    <a:pt x="2690" y="16069"/>
                    <a:pt x="2197" y="16231"/>
                  </a:cubicBezTo>
                  <a:cubicBezTo>
                    <a:pt x="1968" y="15877"/>
                    <a:pt x="1808" y="15479"/>
                    <a:pt x="1729" y="15068"/>
                  </a:cubicBezTo>
                  <a:cubicBezTo>
                    <a:pt x="1446" y="13689"/>
                    <a:pt x="2264" y="12663"/>
                    <a:pt x="3347" y="12119"/>
                  </a:cubicBezTo>
                  <a:cubicBezTo>
                    <a:pt x="3466" y="12420"/>
                    <a:pt x="3625" y="12707"/>
                    <a:pt x="3820" y="12968"/>
                  </a:cubicBezTo>
                  <a:cubicBezTo>
                    <a:pt x="4751" y="14251"/>
                    <a:pt x="6367" y="15066"/>
                    <a:pt x="7895" y="15066"/>
                  </a:cubicBezTo>
                  <a:cubicBezTo>
                    <a:pt x="8072" y="15066"/>
                    <a:pt x="8249" y="15055"/>
                    <a:pt x="8423" y="15033"/>
                  </a:cubicBezTo>
                  <a:cubicBezTo>
                    <a:pt x="8935" y="14966"/>
                    <a:pt x="9612" y="14767"/>
                    <a:pt x="9899" y="14215"/>
                  </a:cubicBezTo>
                  <a:cubicBezTo>
                    <a:pt x="10151" y="13728"/>
                    <a:pt x="9992" y="13149"/>
                    <a:pt x="9462" y="12628"/>
                  </a:cubicBezTo>
                  <a:cubicBezTo>
                    <a:pt x="8518" y="11697"/>
                    <a:pt x="7061" y="11330"/>
                    <a:pt x="5728" y="11330"/>
                  </a:cubicBezTo>
                  <a:cubicBezTo>
                    <a:pt x="5206" y="11330"/>
                    <a:pt x="4703" y="11386"/>
                    <a:pt x="4258" y="11487"/>
                  </a:cubicBezTo>
                  <a:cubicBezTo>
                    <a:pt x="4001" y="11544"/>
                    <a:pt x="3754" y="11624"/>
                    <a:pt x="3515" y="11721"/>
                  </a:cubicBezTo>
                  <a:cubicBezTo>
                    <a:pt x="3157" y="10567"/>
                    <a:pt x="3418" y="9289"/>
                    <a:pt x="4267" y="8304"/>
                  </a:cubicBezTo>
                  <a:cubicBezTo>
                    <a:pt x="4841" y="7632"/>
                    <a:pt x="5628" y="7132"/>
                    <a:pt x="6486" y="6845"/>
                  </a:cubicBezTo>
                  <a:cubicBezTo>
                    <a:pt x="6552" y="7441"/>
                    <a:pt x="6698" y="8025"/>
                    <a:pt x="6924" y="8582"/>
                  </a:cubicBezTo>
                  <a:cubicBezTo>
                    <a:pt x="7423" y="9794"/>
                    <a:pt x="8458" y="11093"/>
                    <a:pt x="9890" y="11102"/>
                  </a:cubicBezTo>
                  <a:cubicBezTo>
                    <a:pt x="10430" y="11102"/>
                    <a:pt x="10943" y="10881"/>
                    <a:pt x="11310" y="10488"/>
                  </a:cubicBezTo>
                  <a:cubicBezTo>
                    <a:pt x="11690" y="10076"/>
                    <a:pt x="11880" y="9528"/>
                    <a:pt x="11840" y="8971"/>
                  </a:cubicBezTo>
                  <a:cubicBezTo>
                    <a:pt x="11730" y="7481"/>
                    <a:pt x="10319" y="6584"/>
                    <a:pt x="8975" y="6358"/>
                  </a:cubicBezTo>
                  <a:cubicBezTo>
                    <a:pt x="8691" y="6311"/>
                    <a:pt x="8405" y="6287"/>
                    <a:pt x="8118" y="6287"/>
                  </a:cubicBezTo>
                  <a:cubicBezTo>
                    <a:pt x="7656" y="6287"/>
                    <a:pt x="7195" y="6349"/>
                    <a:pt x="6747" y="6469"/>
                  </a:cubicBezTo>
                  <a:cubicBezTo>
                    <a:pt x="6698" y="5549"/>
                    <a:pt x="6857" y="4638"/>
                    <a:pt x="7224" y="3873"/>
                  </a:cubicBezTo>
                  <a:cubicBezTo>
                    <a:pt x="7747" y="2785"/>
                    <a:pt x="8722" y="2141"/>
                    <a:pt x="9782" y="2141"/>
                  </a:cubicBezTo>
                  <a:cubicBezTo>
                    <a:pt x="9932" y="2141"/>
                    <a:pt x="10083" y="2154"/>
                    <a:pt x="10235" y="2180"/>
                  </a:cubicBezTo>
                  <a:cubicBezTo>
                    <a:pt x="10443" y="2215"/>
                    <a:pt x="10642" y="2273"/>
                    <a:pt x="10841" y="2344"/>
                  </a:cubicBezTo>
                  <a:cubicBezTo>
                    <a:pt x="11013" y="3573"/>
                    <a:pt x="11509" y="4585"/>
                    <a:pt x="11933" y="5257"/>
                  </a:cubicBezTo>
                  <a:cubicBezTo>
                    <a:pt x="12604" y="6320"/>
                    <a:pt x="13185" y="6856"/>
                    <a:pt x="13670" y="6856"/>
                  </a:cubicBezTo>
                  <a:cubicBezTo>
                    <a:pt x="13777" y="6856"/>
                    <a:pt x="13879" y="6830"/>
                    <a:pt x="13976" y="6778"/>
                  </a:cubicBezTo>
                  <a:cubicBezTo>
                    <a:pt x="14135" y="6694"/>
                    <a:pt x="14250" y="6544"/>
                    <a:pt x="14290" y="6371"/>
                  </a:cubicBezTo>
                  <a:cubicBezTo>
                    <a:pt x="14462" y="5722"/>
                    <a:pt x="13821" y="4652"/>
                    <a:pt x="13622" y="4342"/>
                  </a:cubicBezTo>
                  <a:cubicBezTo>
                    <a:pt x="12950" y="3303"/>
                    <a:pt x="12061" y="2529"/>
                    <a:pt x="11102" y="2136"/>
                  </a:cubicBezTo>
                  <a:cubicBezTo>
                    <a:pt x="11080" y="1941"/>
                    <a:pt x="11066" y="1738"/>
                    <a:pt x="11062" y="1530"/>
                  </a:cubicBezTo>
                  <a:cubicBezTo>
                    <a:pt x="11062" y="1084"/>
                    <a:pt x="11115" y="637"/>
                    <a:pt x="11221" y="204"/>
                  </a:cubicBezTo>
                  <a:cubicBezTo>
                    <a:pt x="11142" y="133"/>
                    <a:pt x="11058" y="67"/>
                    <a:pt x="10974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1414500" y="2032075"/>
              <a:ext cx="44125" cy="39925"/>
            </a:xfrm>
            <a:custGeom>
              <a:avLst/>
              <a:gdLst/>
              <a:ahLst/>
              <a:cxnLst/>
              <a:rect l="l" t="t" r="r" b="b"/>
              <a:pathLst>
                <a:path w="1765" h="1597" extrusionOk="0">
                  <a:moveTo>
                    <a:pt x="680" y="1"/>
                  </a:moveTo>
                  <a:cubicBezTo>
                    <a:pt x="460" y="1"/>
                    <a:pt x="257" y="89"/>
                    <a:pt x="120" y="266"/>
                  </a:cubicBezTo>
                  <a:cubicBezTo>
                    <a:pt x="71" y="332"/>
                    <a:pt x="27" y="408"/>
                    <a:pt x="0" y="487"/>
                  </a:cubicBezTo>
                  <a:cubicBezTo>
                    <a:pt x="420" y="890"/>
                    <a:pt x="845" y="1261"/>
                    <a:pt x="1274" y="1597"/>
                  </a:cubicBezTo>
                  <a:cubicBezTo>
                    <a:pt x="1349" y="1553"/>
                    <a:pt x="1420" y="1500"/>
                    <a:pt x="1477" y="1429"/>
                  </a:cubicBezTo>
                  <a:cubicBezTo>
                    <a:pt x="1764" y="1080"/>
                    <a:pt x="1703" y="584"/>
                    <a:pt x="1336" y="266"/>
                  </a:cubicBezTo>
                  <a:cubicBezTo>
                    <a:pt x="1134" y="89"/>
                    <a:pt x="899" y="1"/>
                    <a:pt x="680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1648275" y="1594700"/>
              <a:ext cx="34275" cy="27675"/>
            </a:xfrm>
            <a:custGeom>
              <a:avLst/>
              <a:gdLst/>
              <a:ahLst/>
              <a:cxnLst/>
              <a:rect l="l" t="t" r="r" b="b"/>
              <a:pathLst>
                <a:path w="1371" h="1107" extrusionOk="0">
                  <a:moveTo>
                    <a:pt x="279" y="1"/>
                  </a:moveTo>
                  <a:cubicBezTo>
                    <a:pt x="261" y="19"/>
                    <a:pt x="244" y="32"/>
                    <a:pt x="230" y="50"/>
                  </a:cubicBezTo>
                  <a:cubicBezTo>
                    <a:pt x="0" y="297"/>
                    <a:pt x="40" y="691"/>
                    <a:pt x="310" y="925"/>
                  </a:cubicBezTo>
                  <a:cubicBezTo>
                    <a:pt x="453" y="1047"/>
                    <a:pt x="609" y="1106"/>
                    <a:pt x="759" y="1106"/>
                  </a:cubicBezTo>
                  <a:cubicBezTo>
                    <a:pt x="919" y="1106"/>
                    <a:pt x="1071" y="1038"/>
                    <a:pt x="1190" y="903"/>
                  </a:cubicBezTo>
                  <a:cubicBezTo>
                    <a:pt x="1322" y="757"/>
                    <a:pt x="1371" y="554"/>
                    <a:pt x="1318" y="363"/>
                  </a:cubicBezTo>
                  <a:cubicBezTo>
                    <a:pt x="1031" y="253"/>
                    <a:pt x="739" y="151"/>
                    <a:pt x="434" y="54"/>
                  </a:cubicBezTo>
                  <a:lnTo>
                    <a:pt x="279" y="1"/>
                  </a:ln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164175" y="1733550"/>
              <a:ext cx="629050" cy="676875"/>
            </a:xfrm>
            <a:custGeom>
              <a:avLst/>
              <a:gdLst/>
              <a:ahLst/>
              <a:cxnLst/>
              <a:rect l="l" t="t" r="r" b="b"/>
              <a:pathLst>
                <a:path w="25162" h="27075" extrusionOk="0">
                  <a:moveTo>
                    <a:pt x="17072" y="0"/>
                  </a:moveTo>
                  <a:cubicBezTo>
                    <a:pt x="14214" y="0"/>
                    <a:pt x="10412" y="1871"/>
                    <a:pt x="5832" y="8502"/>
                  </a:cubicBezTo>
                  <a:cubicBezTo>
                    <a:pt x="0" y="16938"/>
                    <a:pt x="3851" y="24246"/>
                    <a:pt x="10169" y="26439"/>
                  </a:cubicBezTo>
                  <a:cubicBezTo>
                    <a:pt x="11155" y="26780"/>
                    <a:pt x="12185" y="26987"/>
                    <a:pt x="13224" y="27054"/>
                  </a:cubicBezTo>
                  <a:cubicBezTo>
                    <a:pt x="13452" y="27068"/>
                    <a:pt x="13679" y="27075"/>
                    <a:pt x="13906" y="27075"/>
                  </a:cubicBezTo>
                  <a:cubicBezTo>
                    <a:pt x="19149" y="27075"/>
                    <a:pt x="24163" y="23292"/>
                    <a:pt x="24680" y="15028"/>
                  </a:cubicBezTo>
                  <a:cubicBezTo>
                    <a:pt x="25162" y="7282"/>
                    <a:pt x="23486" y="3453"/>
                    <a:pt x="21355" y="1601"/>
                  </a:cubicBezTo>
                  <a:cubicBezTo>
                    <a:pt x="20723" y="1052"/>
                    <a:pt x="19993" y="632"/>
                    <a:pt x="19206" y="363"/>
                  </a:cubicBezTo>
                  <a:cubicBezTo>
                    <a:pt x="18568" y="141"/>
                    <a:pt x="17855" y="0"/>
                    <a:pt x="17072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343550" y="2037175"/>
              <a:ext cx="34300" cy="36275"/>
            </a:xfrm>
            <a:custGeom>
              <a:avLst/>
              <a:gdLst/>
              <a:ahLst/>
              <a:cxnLst/>
              <a:rect l="l" t="t" r="r" b="b"/>
              <a:pathLst>
                <a:path w="1372" h="1451" extrusionOk="0">
                  <a:moveTo>
                    <a:pt x="1203" y="1026"/>
                  </a:moveTo>
                  <a:cubicBezTo>
                    <a:pt x="1049" y="1340"/>
                    <a:pt x="717" y="1450"/>
                    <a:pt x="412" y="1300"/>
                  </a:cubicBezTo>
                  <a:cubicBezTo>
                    <a:pt x="98" y="1141"/>
                    <a:pt x="1" y="805"/>
                    <a:pt x="169" y="456"/>
                  </a:cubicBezTo>
                  <a:cubicBezTo>
                    <a:pt x="328" y="133"/>
                    <a:pt x="699" y="0"/>
                    <a:pt x="1000" y="159"/>
                  </a:cubicBezTo>
                  <a:cubicBezTo>
                    <a:pt x="1283" y="310"/>
                    <a:pt x="1371" y="694"/>
                    <a:pt x="1203" y="10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46375" y="2098400"/>
              <a:ext cx="34300" cy="36275"/>
            </a:xfrm>
            <a:custGeom>
              <a:avLst/>
              <a:gdLst/>
              <a:ahLst/>
              <a:cxnLst/>
              <a:rect l="l" t="t" r="r" b="b"/>
              <a:pathLst>
                <a:path w="1372" h="1451" extrusionOk="0">
                  <a:moveTo>
                    <a:pt x="1203" y="1022"/>
                  </a:moveTo>
                  <a:cubicBezTo>
                    <a:pt x="1044" y="1340"/>
                    <a:pt x="713" y="1451"/>
                    <a:pt x="412" y="1300"/>
                  </a:cubicBezTo>
                  <a:cubicBezTo>
                    <a:pt x="98" y="1141"/>
                    <a:pt x="1" y="801"/>
                    <a:pt x="169" y="456"/>
                  </a:cubicBezTo>
                  <a:cubicBezTo>
                    <a:pt x="328" y="133"/>
                    <a:pt x="699" y="1"/>
                    <a:pt x="996" y="160"/>
                  </a:cubicBezTo>
                  <a:cubicBezTo>
                    <a:pt x="1279" y="310"/>
                    <a:pt x="1371" y="695"/>
                    <a:pt x="1203" y="102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755075" y="2100275"/>
              <a:ext cx="34275" cy="36400"/>
            </a:xfrm>
            <a:custGeom>
              <a:avLst/>
              <a:gdLst/>
              <a:ahLst/>
              <a:cxnLst/>
              <a:rect l="l" t="t" r="r" b="b"/>
              <a:pathLst>
                <a:path w="1371" h="1456" extrusionOk="0">
                  <a:moveTo>
                    <a:pt x="1203" y="1026"/>
                  </a:moveTo>
                  <a:cubicBezTo>
                    <a:pt x="1044" y="1340"/>
                    <a:pt x="716" y="1455"/>
                    <a:pt x="411" y="1305"/>
                  </a:cubicBezTo>
                  <a:cubicBezTo>
                    <a:pt x="97" y="1146"/>
                    <a:pt x="0" y="805"/>
                    <a:pt x="168" y="461"/>
                  </a:cubicBezTo>
                  <a:cubicBezTo>
                    <a:pt x="327" y="138"/>
                    <a:pt x="699" y="1"/>
                    <a:pt x="999" y="164"/>
                  </a:cubicBezTo>
                  <a:cubicBezTo>
                    <a:pt x="1278" y="310"/>
                    <a:pt x="1371" y="695"/>
                    <a:pt x="1203" y="10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682450" y="2128575"/>
              <a:ext cx="47000" cy="49425"/>
            </a:xfrm>
            <a:custGeom>
              <a:avLst/>
              <a:gdLst/>
              <a:ahLst/>
              <a:cxnLst/>
              <a:rect l="l" t="t" r="r" b="b"/>
              <a:pathLst>
                <a:path w="1880" h="1977" extrusionOk="0">
                  <a:moveTo>
                    <a:pt x="544" y="1787"/>
                  </a:moveTo>
                  <a:cubicBezTo>
                    <a:pt x="160" y="1605"/>
                    <a:pt x="0" y="1101"/>
                    <a:pt x="195" y="664"/>
                  </a:cubicBezTo>
                  <a:cubicBezTo>
                    <a:pt x="398" y="213"/>
                    <a:pt x="907" y="1"/>
                    <a:pt x="1336" y="182"/>
                  </a:cubicBezTo>
                  <a:cubicBezTo>
                    <a:pt x="1747" y="359"/>
                    <a:pt x="1879" y="880"/>
                    <a:pt x="1641" y="1362"/>
                  </a:cubicBezTo>
                  <a:cubicBezTo>
                    <a:pt x="1420" y="1796"/>
                    <a:pt x="955" y="1977"/>
                    <a:pt x="544" y="178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442150" y="2043025"/>
              <a:ext cx="36725" cy="38700"/>
            </a:xfrm>
            <a:custGeom>
              <a:avLst/>
              <a:gdLst/>
              <a:ahLst/>
              <a:cxnLst/>
              <a:rect l="l" t="t" r="r" b="b"/>
              <a:pathLst>
                <a:path w="1469" h="1548" extrusionOk="0">
                  <a:moveTo>
                    <a:pt x="425" y="1398"/>
                  </a:moveTo>
                  <a:cubicBezTo>
                    <a:pt x="120" y="1256"/>
                    <a:pt x="1" y="867"/>
                    <a:pt x="155" y="522"/>
                  </a:cubicBezTo>
                  <a:cubicBezTo>
                    <a:pt x="310" y="169"/>
                    <a:pt x="708" y="1"/>
                    <a:pt x="1044" y="146"/>
                  </a:cubicBezTo>
                  <a:cubicBezTo>
                    <a:pt x="1362" y="283"/>
                    <a:pt x="1468" y="690"/>
                    <a:pt x="1283" y="1066"/>
                  </a:cubicBezTo>
                  <a:cubicBezTo>
                    <a:pt x="1110" y="1406"/>
                    <a:pt x="748" y="1548"/>
                    <a:pt x="425" y="139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616125" y="2084925"/>
              <a:ext cx="36725" cy="38700"/>
            </a:xfrm>
            <a:custGeom>
              <a:avLst/>
              <a:gdLst/>
              <a:ahLst/>
              <a:cxnLst/>
              <a:rect l="l" t="t" r="r" b="b"/>
              <a:pathLst>
                <a:path w="1469" h="1548" extrusionOk="0">
                  <a:moveTo>
                    <a:pt x="425" y="1397"/>
                  </a:moveTo>
                  <a:cubicBezTo>
                    <a:pt x="120" y="1256"/>
                    <a:pt x="1" y="862"/>
                    <a:pt x="151" y="522"/>
                  </a:cubicBezTo>
                  <a:cubicBezTo>
                    <a:pt x="310" y="168"/>
                    <a:pt x="704" y="0"/>
                    <a:pt x="1040" y="146"/>
                  </a:cubicBezTo>
                  <a:cubicBezTo>
                    <a:pt x="1362" y="283"/>
                    <a:pt x="1469" y="690"/>
                    <a:pt x="1278" y="1066"/>
                  </a:cubicBezTo>
                  <a:cubicBezTo>
                    <a:pt x="1110" y="1411"/>
                    <a:pt x="748" y="1548"/>
                    <a:pt x="425" y="139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319900" y="1809700"/>
              <a:ext cx="463275" cy="253900"/>
            </a:xfrm>
            <a:custGeom>
              <a:avLst/>
              <a:gdLst/>
              <a:ahLst/>
              <a:cxnLst/>
              <a:rect l="l" t="t" r="r" b="b"/>
              <a:pathLst>
                <a:path w="18531" h="10156" extrusionOk="0">
                  <a:moveTo>
                    <a:pt x="5828" y="274"/>
                  </a:moveTo>
                  <a:cubicBezTo>
                    <a:pt x="5830" y="274"/>
                    <a:pt x="5831" y="274"/>
                    <a:pt x="5832" y="274"/>
                  </a:cubicBezTo>
                  <a:cubicBezTo>
                    <a:pt x="5863" y="274"/>
                    <a:pt x="5894" y="279"/>
                    <a:pt x="5925" y="288"/>
                  </a:cubicBezTo>
                  <a:cubicBezTo>
                    <a:pt x="5965" y="305"/>
                    <a:pt x="6005" y="332"/>
                    <a:pt x="6036" y="367"/>
                  </a:cubicBezTo>
                  <a:cubicBezTo>
                    <a:pt x="6177" y="540"/>
                    <a:pt x="6252" y="1030"/>
                    <a:pt x="5094" y="2357"/>
                  </a:cubicBezTo>
                  <a:cubicBezTo>
                    <a:pt x="4497" y="3051"/>
                    <a:pt x="3781" y="3621"/>
                    <a:pt x="2976" y="4050"/>
                  </a:cubicBezTo>
                  <a:cubicBezTo>
                    <a:pt x="3158" y="3139"/>
                    <a:pt x="3631" y="2202"/>
                    <a:pt x="4342" y="1375"/>
                  </a:cubicBezTo>
                  <a:cubicBezTo>
                    <a:pt x="4695" y="965"/>
                    <a:pt x="5403" y="274"/>
                    <a:pt x="5828" y="274"/>
                  </a:cubicBezTo>
                  <a:close/>
                  <a:moveTo>
                    <a:pt x="9242" y="1752"/>
                  </a:moveTo>
                  <a:cubicBezTo>
                    <a:pt x="9396" y="1752"/>
                    <a:pt x="9549" y="1777"/>
                    <a:pt x="9697" y="1826"/>
                  </a:cubicBezTo>
                  <a:cubicBezTo>
                    <a:pt x="9767" y="1848"/>
                    <a:pt x="9834" y="1879"/>
                    <a:pt x="9900" y="1915"/>
                  </a:cubicBezTo>
                  <a:cubicBezTo>
                    <a:pt x="10280" y="2131"/>
                    <a:pt x="10541" y="2498"/>
                    <a:pt x="10621" y="2927"/>
                  </a:cubicBezTo>
                  <a:cubicBezTo>
                    <a:pt x="10868" y="4165"/>
                    <a:pt x="9979" y="5407"/>
                    <a:pt x="9064" y="6159"/>
                  </a:cubicBezTo>
                  <a:cubicBezTo>
                    <a:pt x="8635" y="6517"/>
                    <a:pt x="8154" y="6809"/>
                    <a:pt x="7641" y="7034"/>
                  </a:cubicBezTo>
                  <a:cubicBezTo>
                    <a:pt x="7327" y="6407"/>
                    <a:pt x="7150" y="5721"/>
                    <a:pt x="7115" y="5023"/>
                  </a:cubicBezTo>
                  <a:cubicBezTo>
                    <a:pt x="7061" y="3785"/>
                    <a:pt x="7526" y="2326"/>
                    <a:pt x="8693" y="1862"/>
                  </a:cubicBezTo>
                  <a:cubicBezTo>
                    <a:pt x="8868" y="1789"/>
                    <a:pt x="9055" y="1752"/>
                    <a:pt x="9242" y="1752"/>
                  </a:cubicBezTo>
                  <a:close/>
                  <a:moveTo>
                    <a:pt x="17511" y="3560"/>
                  </a:moveTo>
                  <a:cubicBezTo>
                    <a:pt x="17520" y="3560"/>
                    <a:pt x="17528" y="3561"/>
                    <a:pt x="17535" y="3564"/>
                  </a:cubicBezTo>
                  <a:cubicBezTo>
                    <a:pt x="17668" y="3608"/>
                    <a:pt x="17840" y="4024"/>
                    <a:pt x="17894" y="5041"/>
                  </a:cubicBezTo>
                  <a:cubicBezTo>
                    <a:pt x="17964" y="6513"/>
                    <a:pt x="17708" y="7671"/>
                    <a:pt x="17124" y="8507"/>
                  </a:cubicBezTo>
                  <a:cubicBezTo>
                    <a:pt x="16390" y="7132"/>
                    <a:pt x="16280" y="4912"/>
                    <a:pt x="17252" y="3754"/>
                  </a:cubicBezTo>
                  <a:cubicBezTo>
                    <a:pt x="17357" y="3630"/>
                    <a:pt x="17449" y="3560"/>
                    <a:pt x="17511" y="3560"/>
                  </a:cubicBezTo>
                  <a:close/>
                  <a:moveTo>
                    <a:pt x="13446" y="2250"/>
                  </a:moveTo>
                  <a:cubicBezTo>
                    <a:pt x="13489" y="2250"/>
                    <a:pt x="13533" y="2254"/>
                    <a:pt x="13578" y="2264"/>
                  </a:cubicBezTo>
                  <a:cubicBezTo>
                    <a:pt x="13605" y="2268"/>
                    <a:pt x="13631" y="2273"/>
                    <a:pt x="13658" y="2286"/>
                  </a:cubicBezTo>
                  <a:cubicBezTo>
                    <a:pt x="14043" y="2419"/>
                    <a:pt x="14277" y="2887"/>
                    <a:pt x="14405" y="3268"/>
                  </a:cubicBezTo>
                  <a:cubicBezTo>
                    <a:pt x="14896" y="4704"/>
                    <a:pt x="14533" y="6628"/>
                    <a:pt x="13521" y="7941"/>
                  </a:cubicBezTo>
                  <a:cubicBezTo>
                    <a:pt x="13340" y="8175"/>
                    <a:pt x="13132" y="8392"/>
                    <a:pt x="12902" y="8582"/>
                  </a:cubicBezTo>
                  <a:cubicBezTo>
                    <a:pt x="12774" y="8392"/>
                    <a:pt x="12663" y="8188"/>
                    <a:pt x="12570" y="7981"/>
                  </a:cubicBezTo>
                  <a:cubicBezTo>
                    <a:pt x="11969" y="6637"/>
                    <a:pt x="11708" y="4497"/>
                    <a:pt x="12553" y="2976"/>
                  </a:cubicBezTo>
                  <a:cubicBezTo>
                    <a:pt x="12709" y="2695"/>
                    <a:pt x="13023" y="2250"/>
                    <a:pt x="13446" y="2250"/>
                  </a:cubicBezTo>
                  <a:close/>
                  <a:moveTo>
                    <a:pt x="5824" y="0"/>
                  </a:moveTo>
                  <a:cubicBezTo>
                    <a:pt x="5209" y="0"/>
                    <a:pt x="4373" y="916"/>
                    <a:pt x="4130" y="1198"/>
                  </a:cubicBezTo>
                  <a:cubicBezTo>
                    <a:pt x="3339" y="2122"/>
                    <a:pt x="2830" y="3179"/>
                    <a:pt x="2671" y="4196"/>
                  </a:cubicBezTo>
                  <a:cubicBezTo>
                    <a:pt x="2494" y="4276"/>
                    <a:pt x="2313" y="4346"/>
                    <a:pt x="2132" y="4408"/>
                  </a:cubicBezTo>
                  <a:cubicBezTo>
                    <a:pt x="1626" y="4573"/>
                    <a:pt x="1117" y="4634"/>
                    <a:pt x="614" y="4634"/>
                  </a:cubicBezTo>
                  <a:cubicBezTo>
                    <a:pt x="471" y="4634"/>
                    <a:pt x="328" y="4629"/>
                    <a:pt x="186" y="4620"/>
                  </a:cubicBezTo>
                  <a:cubicBezTo>
                    <a:pt x="125" y="4704"/>
                    <a:pt x="63" y="4793"/>
                    <a:pt x="1" y="4881"/>
                  </a:cubicBezTo>
                  <a:cubicBezTo>
                    <a:pt x="202" y="4897"/>
                    <a:pt x="405" y="4907"/>
                    <a:pt x="609" y="4907"/>
                  </a:cubicBezTo>
                  <a:cubicBezTo>
                    <a:pt x="1138" y="4907"/>
                    <a:pt x="1677" y="4843"/>
                    <a:pt x="2216" y="4665"/>
                  </a:cubicBezTo>
                  <a:cubicBezTo>
                    <a:pt x="2362" y="4620"/>
                    <a:pt x="2499" y="4567"/>
                    <a:pt x="2631" y="4514"/>
                  </a:cubicBezTo>
                  <a:lnTo>
                    <a:pt x="2631" y="4514"/>
                  </a:lnTo>
                  <a:cubicBezTo>
                    <a:pt x="2618" y="4682"/>
                    <a:pt x="2614" y="4855"/>
                    <a:pt x="2623" y="5027"/>
                  </a:cubicBezTo>
                  <a:cubicBezTo>
                    <a:pt x="2676" y="6389"/>
                    <a:pt x="3582" y="7428"/>
                    <a:pt x="4930" y="7676"/>
                  </a:cubicBezTo>
                  <a:cubicBezTo>
                    <a:pt x="5165" y="7718"/>
                    <a:pt x="5408" y="7739"/>
                    <a:pt x="5655" y="7739"/>
                  </a:cubicBezTo>
                  <a:cubicBezTo>
                    <a:pt x="6261" y="7739"/>
                    <a:pt x="6894" y="7615"/>
                    <a:pt x="7512" y="7379"/>
                  </a:cubicBezTo>
                  <a:cubicBezTo>
                    <a:pt x="7959" y="8180"/>
                    <a:pt x="8609" y="8843"/>
                    <a:pt x="9374" y="9232"/>
                  </a:cubicBezTo>
                  <a:cubicBezTo>
                    <a:pt x="9515" y="9303"/>
                    <a:pt x="9661" y="9369"/>
                    <a:pt x="9811" y="9418"/>
                  </a:cubicBezTo>
                  <a:cubicBezTo>
                    <a:pt x="10165" y="9541"/>
                    <a:pt x="10528" y="9601"/>
                    <a:pt x="10888" y="9601"/>
                  </a:cubicBezTo>
                  <a:cubicBezTo>
                    <a:pt x="11572" y="9601"/>
                    <a:pt x="12248" y="9384"/>
                    <a:pt x="12844" y="8967"/>
                  </a:cubicBezTo>
                  <a:cubicBezTo>
                    <a:pt x="13220" y="9444"/>
                    <a:pt x="13680" y="9798"/>
                    <a:pt x="14184" y="9970"/>
                  </a:cubicBezTo>
                  <a:lnTo>
                    <a:pt x="14211" y="9979"/>
                  </a:lnTo>
                  <a:cubicBezTo>
                    <a:pt x="14439" y="10056"/>
                    <a:pt x="14674" y="10094"/>
                    <a:pt x="14911" y="10094"/>
                  </a:cubicBezTo>
                  <a:cubicBezTo>
                    <a:pt x="15315" y="10094"/>
                    <a:pt x="15725" y="9983"/>
                    <a:pt x="16121" y="9762"/>
                  </a:cubicBezTo>
                  <a:cubicBezTo>
                    <a:pt x="16483" y="9563"/>
                    <a:pt x="16815" y="9298"/>
                    <a:pt x="17089" y="8989"/>
                  </a:cubicBezTo>
                  <a:cubicBezTo>
                    <a:pt x="17465" y="9537"/>
                    <a:pt x="17960" y="9904"/>
                    <a:pt x="18521" y="10156"/>
                  </a:cubicBezTo>
                  <a:cubicBezTo>
                    <a:pt x="18530" y="10054"/>
                    <a:pt x="18530" y="9953"/>
                    <a:pt x="18530" y="9855"/>
                  </a:cubicBezTo>
                  <a:cubicBezTo>
                    <a:pt x="18022" y="9616"/>
                    <a:pt x="17584" y="9241"/>
                    <a:pt x="17275" y="8772"/>
                  </a:cubicBezTo>
                  <a:cubicBezTo>
                    <a:pt x="17947" y="7879"/>
                    <a:pt x="18247" y="6628"/>
                    <a:pt x="18168" y="5032"/>
                  </a:cubicBezTo>
                  <a:cubicBezTo>
                    <a:pt x="18159" y="4877"/>
                    <a:pt x="18146" y="4735"/>
                    <a:pt x="18137" y="4612"/>
                  </a:cubicBezTo>
                  <a:cubicBezTo>
                    <a:pt x="18070" y="4267"/>
                    <a:pt x="18000" y="3940"/>
                    <a:pt x="17920" y="3626"/>
                  </a:cubicBezTo>
                  <a:cubicBezTo>
                    <a:pt x="17805" y="3369"/>
                    <a:pt x="17681" y="3329"/>
                    <a:pt x="17624" y="3307"/>
                  </a:cubicBezTo>
                  <a:cubicBezTo>
                    <a:pt x="17587" y="3295"/>
                    <a:pt x="17551" y="3289"/>
                    <a:pt x="17513" y="3289"/>
                  </a:cubicBezTo>
                  <a:cubicBezTo>
                    <a:pt x="17364" y="3289"/>
                    <a:pt x="17207" y="3387"/>
                    <a:pt x="17045" y="3581"/>
                  </a:cubicBezTo>
                  <a:cubicBezTo>
                    <a:pt x="15975" y="4855"/>
                    <a:pt x="16116" y="7300"/>
                    <a:pt x="16943" y="8750"/>
                  </a:cubicBezTo>
                  <a:cubicBezTo>
                    <a:pt x="16678" y="9064"/>
                    <a:pt x="16355" y="9329"/>
                    <a:pt x="15992" y="9528"/>
                  </a:cubicBezTo>
                  <a:cubicBezTo>
                    <a:pt x="15636" y="9726"/>
                    <a:pt x="15277" y="9825"/>
                    <a:pt x="14921" y="9825"/>
                  </a:cubicBezTo>
                  <a:cubicBezTo>
                    <a:pt x="14713" y="9825"/>
                    <a:pt x="14505" y="9791"/>
                    <a:pt x="14299" y="9723"/>
                  </a:cubicBezTo>
                  <a:cubicBezTo>
                    <a:pt x="13844" y="9577"/>
                    <a:pt x="13415" y="9250"/>
                    <a:pt x="13066" y="8807"/>
                  </a:cubicBezTo>
                  <a:cubicBezTo>
                    <a:pt x="13318" y="8600"/>
                    <a:pt x="13543" y="8365"/>
                    <a:pt x="13738" y="8109"/>
                  </a:cubicBezTo>
                  <a:cubicBezTo>
                    <a:pt x="14803" y="6725"/>
                    <a:pt x="15183" y="4700"/>
                    <a:pt x="14666" y="3179"/>
                  </a:cubicBezTo>
                  <a:cubicBezTo>
                    <a:pt x="14502" y="2706"/>
                    <a:pt x="14193" y="2118"/>
                    <a:pt x="13636" y="1994"/>
                  </a:cubicBezTo>
                  <a:cubicBezTo>
                    <a:pt x="13574" y="1981"/>
                    <a:pt x="13511" y="1974"/>
                    <a:pt x="13449" y="1974"/>
                  </a:cubicBezTo>
                  <a:cubicBezTo>
                    <a:pt x="13030" y="1974"/>
                    <a:pt x="12621" y="2281"/>
                    <a:pt x="12309" y="2843"/>
                  </a:cubicBezTo>
                  <a:cubicBezTo>
                    <a:pt x="11421" y="4448"/>
                    <a:pt x="11695" y="6690"/>
                    <a:pt x="12323" y="8091"/>
                  </a:cubicBezTo>
                  <a:cubicBezTo>
                    <a:pt x="12424" y="8317"/>
                    <a:pt x="12544" y="8538"/>
                    <a:pt x="12685" y="8746"/>
                  </a:cubicBezTo>
                  <a:cubicBezTo>
                    <a:pt x="12137" y="9126"/>
                    <a:pt x="11514" y="9325"/>
                    <a:pt x="10884" y="9325"/>
                  </a:cubicBezTo>
                  <a:cubicBezTo>
                    <a:pt x="10416" y="9325"/>
                    <a:pt x="9944" y="9215"/>
                    <a:pt x="9498" y="8989"/>
                  </a:cubicBezTo>
                  <a:cubicBezTo>
                    <a:pt x="8790" y="8626"/>
                    <a:pt x="8189" y="8016"/>
                    <a:pt x="7769" y="7273"/>
                  </a:cubicBezTo>
                  <a:cubicBezTo>
                    <a:pt x="8295" y="7043"/>
                    <a:pt x="8790" y="6738"/>
                    <a:pt x="9237" y="6371"/>
                  </a:cubicBezTo>
                  <a:cubicBezTo>
                    <a:pt x="10214" y="5571"/>
                    <a:pt x="11160" y="4227"/>
                    <a:pt x="10886" y="2874"/>
                  </a:cubicBezTo>
                  <a:cubicBezTo>
                    <a:pt x="10793" y="2366"/>
                    <a:pt x="10479" y="1928"/>
                    <a:pt x="10028" y="1676"/>
                  </a:cubicBezTo>
                  <a:cubicBezTo>
                    <a:pt x="9785" y="1544"/>
                    <a:pt x="9514" y="1479"/>
                    <a:pt x="9243" y="1479"/>
                  </a:cubicBezTo>
                  <a:cubicBezTo>
                    <a:pt x="9021" y="1479"/>
                    <a:pt x="8800" y="1522"/>
                    <a:pt x="8591" y="1610"/>
                  </a:cubicBezTo>
                  <a:cubicBezTo>
                    <a:pt x="7296" y="2122"/>
                    <a:pt x="6779" y="3701"/>
                    <a:pt x="6840" y="5036"/>
                  </a:cubicBezTo>
                  <a:cubicBezTo>
                    <a:pt x="6876" y="5766"/>
                    <a:pt x="7061" y="6482"/>
                    <a:pt x="7384" y="7136"/>
                  </a:cubicBezTo>
                  <a:cubicBezTo>
                    <a:pt x="6813" y="7352"/>
                    <a:pt x="6225" y="7466"/>
                    <a:pt x="5665" y="7466"/>
                  </a:cubicBezTo>
                  <a:cubicBezTo>
                    <a:pt x="5432" y="7466"/>
                    <a:pt x="5204" y="7446"/>
                    <a:pt x="4983" y="7406"/>
                  </a:cubicBezTo>
                  <a:cubicBezTo>
                    <a:pt x="3768" y="7185"/>
                    <a:pt x="2950" y="6243"/>
                    <a:pt x="2897" y="5014"/>
                  </a:cubicBezTo>
                  <a:cubicBezTo>
                    <a:pt x="2888" y="4806"/>
                    <a:pt x="2897" y="4594"/>
                    <a:pt x="2923" y="4386"/>
                  </a:cubicBezTo>
                  <a:cubicBezTo>
                    <a:pt x="3984" y="3882"/>
                    <a:pt x="4789" y="3126"/>
                    <a:pt x="5302" y="2538"/>
                  </a:cubicBezTo>
                  <a:cubicBezTo>
                    <a:pt x="6297" y="1393"/>
                    <a:pt x="6606" y="628"/>
                    <a:pt x="6244" y="195"/>
                  </a:cubicBezTo>
                  <a:cubicBezTo>
                    <a:pt x="6142" y="71"/>
                    <a:pt x="5987" y="0"/>
                    <a:pt x="5828" y="0"/>
                  </a:cubicBezTo>
                  <a:cubicBezTo>
                    <a:pt x="5826" y="0"/>
                    <a:pt x="5825" y="0"/>
                    <a:pt x="5824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241200" y="2101600"/>
              <a:ext cx="505925" cy="272725"/>
            </a:xfrm>
            <a:custGeom>
              <a:avLst/>
              <a:gdLst/>
              <a:ahLst/>
              <a:cxnLst/>
              <a:rect l="l" t="t" r="r" b="b"/>
              <a:pathLst>
                <a:path w="20237" h="10909" extrusionOk="0">
                  <a:moveTo>
                    <a:pt x="2150" y="1902"/>
                  </a:moveTo>
                  <a:cubicBezTo>
                    <a:pt x="3184" y="3560"/>
                    <a:pt x="3047" y="5753"/>
                    <a:pt x="2194" y="6695"/>
                  </a:cubicBezTo>
                  <a:cubicBezTo>
                    <a:pt x="2127" y="6769"/>
                    <a:pt x="2012" y="6882"/>
                    <a:pt x="1916" y="6882"/>
                  </a:cubicBezTo>
                  <a:cubicBezTo>
                    <a:pt x="1903" y="6882"/>
                    <a:pt x="1891" y="6880"/>
                    <a:pt x="1880" y="6876"/>
                  </a:cubicBezTo>
                  <a:cubicBezTo>
                    <a:pt x="1721" y="6818"/>
                    <a:pt x="1517" y="6394"/>
                    <a:pt x="1424" y="5368"/>
                  </a:cubicBezTo>
                  <a:cubicBezTo>
                    <a:pt x="1287" y="3883"/>
                    <a:pt x="1535" y="2724"/>
                    <a:pt x="2150" y="1902"/>
                  </a:cubicBezTo>
                  <a:close/>
                  <a:moveTo>
                    <a:pt x="6787" y="1986"/>
                  </a:moveTo>
                  <a:cubicBezTo>
                    <a:pt x="6938" y="2185"/>
                    <a:pt x="7070" y="2397"/>
                    <a:pt x="7185" y="2623"/>
                  </a:cubicBezTo>
                  <a:cubicBezTo>
                    <a:pt x="7897" y="3993"/>
                    <a:pt x="8264" y="6155"/>
                    <a:pt x="7393" y="7650"/>
                  </a:cubicBezTo>
                  <a:cubicBezTo>
                    <a:pt x="7235" y="7926"/>
                    <a:pt x="6912" y="8350"/>
                    <a:pt x="6454" y="8350"/>
                  </a:cubicBezTo>
                  <a:cubicBezTo>
                    <a:pt x="6399" y="8350"/>
                    <a:pt x="6342" y="8344"/>
                    <a:pt x="6283" y="8330"/>
                  </a:cubicBezTo>
                  <a:cubicBezTo>
                    <a:pt x="5793" y="8220"/>
                    <a:pt x="5492" y="7694"/>
                    <a:pt x="5324" y="7278"/>
                  </a:cubicBezTo>
                  <a:cubicBezTo>
                    <a:pt x="4736" y="5815"/>
                    <a:pt x="5063" y="3896"/>
                    <a:pt x="6124" y="2614"/>
                  </a:cubicBezTo>
                  <a:cubicBezTo>
                    <a:pt x="6314" y="2379"/>
                    <a:pt x="6540" y="2167"/>
                    <a:pt x="6787" y="1986"/>
                  </a:cubicBezTo>
                  <a:close/>
                  <a:moveTo>
                    <a:pt x="12641" y="3741"/>
                  </a:moveTo>
                  <a:cubicBezTo>
                    <a:pt x="13004" y="4369"/>
                    <a:pt x="13229" y="5072"/>
                    <a:pt x="13300" y="5797"/>
                  </a:cubicBezTo>
                  <a:cubicBezTo>
                    <a:pt x="13406" y="7039"/>
                    <a:pt x="12946" y="8485"/>
                    <a:pt x="11682" y="8914"/>
                  </a:cubicBezTo>
                  <a:cubicBezTo>
                    <a:pt x="11504" y="8975"/>
                    <a:pt x="11319" y="9005"/>
                    <a:pt x="11134" y="9005"/>
                  </a:cubicBezTo>
                  <a:cubicBezTo>
                    <a:pt x="10849" y="9005"/>
                    <a:pt x="10566" y="8934"/>
                    <a:pt x="10311" y="8795"/>
                  </a:cubicBezTo>
                  <a:cubicBezTo>
                    <a:pt x="9909" y="8578"/>
                    <a:pt x="9613" y="8202"/>
                    <a:pt x="9502" y="7760"/>
                  </a:cubicBezTo>
                  <a:cubicBezTo>
                    <a:pt x="9188" y="6513"/>
                    <a:pt x="10117" y="5297"/>
                    <a:pt x="11094" y="4572"/>
                  </a:cubicBezTo>
                  <a:cubicBezTo>
                    <a:pt x="11567" y="4223"/>
                    <a:pt x="12089" y="3945"/>
                    <a:pt x="12641" y="3741"/>
                  </a:cubicBezTo>
                  <a:close/>
                  <a:moveTo>
                    <a:pt x="17894" y="6911"/>
                  </a:moveTo>
                  <a:cubicBezTo>
                    <a:pt x="17730" y="7822"/>
                    <a:pt x="17244" y="8755"/>
                    <a:pt x="16488" y="9564"/>
                  </a:cubicBezTo>
                  <a:cubicBezTo>
                    <a:pt x="16032" y="10050"/>
                    <a:pt x="15343" y="10621"/>
                    <a:pt x="14905" y="10621"/>
                  </a:cubicBezTo>
                  <a:cubicBezTo>
                    <a:pt x="14900" y="10621"/>
                    <a:pt x="14896" y="10621"/>
                    <a:pt x="14891" y="10621"/>
                  </a:cubicBezTo>
                  <a:cubicBezTo>
                    <a:pt x="14795" y="10621"/>
                    <a:pt x="14707" y="10578"/>
                    <a:pt x="14644" y="10510"/>
                  </a:cubicBezTo>
                  <a:cubicBezTo>
                    <a:pt x="14476" y="10333"/>
                    <a:pt x="14383" y="9838"/>
                    <a:pt x="15599" y="8551"/>
                  </a:cubicBezTo>
                  <a:cubicBezTo>
                    <a:pt x="16249" y="7857"/>
                    <a:pt x="17027" y="7300"/>
                    <a:pt x="17894" y="6911"/>
                  </a:cubicBezTo>
                  <a:close/>
                  <a:moveTo>
                    <a:pt x="49" y="1"/>
                  </a:moveTo>
                  <a:cubicBezTo>
                    <a:pt x="32" y="98"/>
                    <a:pt x="14" y="191"/>
                    <a:pt x="1" y="288"/>
                  </a:cubicBezTo>
                  <a:cubicBezTo>
                    <a:pt x="783" y="553"/>
                    <a:pt x="1482" y="973"/>
                    <a:pt x="1973" y="1650"/>
                  </a:cubicBezTo>
                  <a:cubicBezTo>
                    <a:pt x="1274" y="2525"/>
                    <a:pt x="991" y="3781"/>
                    <a:pt x="1137" y="5390"/>
                  </a:cubicBezTo>
                  <a:cubicBezTo>
                    <a:pt x="1274" y="6924"/>
                    <a:pt x="1637" y="7097"/>
                    <a:pt x="1774" y="7141"/>
                  </a:cubicBezTo>
                  <a:lnTo>
                    <a:pt x="1787" y="7146"/>
                  </a:lnTo>
                  <a:cubicBezTo>
                    <a:pt x="1829" y="7160"/>
                    <a:pt x="1871" y="7167"/>
                    <a:pt x="1915" y="7167"/>
                  </a:cubicBezTo>
                  <a:cubicBezTo>
                    <a:pt x="2072" y="7167"/>
                    <a:pt x="2236" y="7073"/>
                    <a:pt x="2406" y="6889"/>
                  </a:cubicBezTo>
                  <a:cubicBezTo>
                    <a:pt x="3538" y="5642"/>
                    <a:pt x="3299" y="3171"/>
                    <a:pt x="2340" y="1672"/>
                  </a:cubicBezTo>
                  <a:cubicBezTo>
                    <a:pt x="2623" y="1363"/>
                    <a:pt x="2967" y="1115"/>
                    <a:pt x="3343" y="934"/>
                  </a:cubicBezTo>
                  <a:cubicBezTo>
                    <a:pt x="3722" y="751"/>
                    <a:pt x="4093" y="670"/>
                    <a:pt x="4448" y="670"/>
                  </a:cubicBezTo>
                  <a:cubicBezTo>
                    <a:pt x="5289" y="670"/>
                    <a:pt x="6044" y="1123"/>
                    <a:pt x="6606" y="1760"/>
                  </a:cubicBezTo>
                  <a:cubicBezTo>
                    <a:pt x="6345" y="1955"/>
                    <a:pt x="6107" y="2180"/>
                    <a:pt x="5903" y="2432"/>
                  </a:cubicBezTo>
                  <a:cubicBezTo>
                    <a:pt x="4776" y="3790"/>
                    <a:pt x="4431" y="5828"/>
                    <a:pt x="5059" y="7384"/>
                  </a:cubicBezTo>
                  <a:cubicBezTo>
                    <a:pt x="5249" y="7866"/>
                    <a:pt x="5611" y="8472"/>
                    <a:pt x="6217" y="8609"/>
                  </a:cubicBezTo>
                  <a:cubicBezTo>
                    <a:pt x="6297" y="8627"/>
                    <a:pt x="6376" y="8637"/>
                    <a:pt x="6455" y="8637"/>
                  </a:cubicBezTo>
                  <a:cubicBezTo>
                    <a:pt x="6903" y="8637"/>
                    <a:pt x="7325" y="8341"/>
                    <a:pt x="7641" y="7795"/>
                  </a:cubicBezTo>
                  <a:cubicBezTo>
                    <a:pt x="8565" y="6204"/>
                    <a:pt x="8185" y="3927"/>
                    <a:pt x="7442" y="2490"/>
                  </a:cubicBezTo>
                  <a:cubicBezTo>
                    <a:pt x="7322" y="2260"/>
                    <a:pt x="7181" y="2035"/>
                    <a:pt x="7026" y="1827"/>
                  </a:cubicBezTo>
                  <a:cubicBezTo>
                    <a:pt x="7581" y="1489"/>
                    <a:pt x="8213" y="1313"/>
                    <a:pt x="8860" y="1313"/>
                  </a:cubicBezTo>
                  <a:cubicBezTo>
                    <a:pt x="9416" y="1313"/>
                    <a:pt x="9983" y="1442"/>
                    <a:pt x="10523" y="1707"/>
                  </a:cubicBezTo>
                  <a:cubicBezTo>
                    <a:pt x="11315" y="2096"/>
                    <a:pt x="11996" y="2733"/>
                    <a:pt x="12486" y="3494"/>
                  </a:cubicBezTo>
                  <a:cubicBezTo>
                    <a:pt x="11929" y="3701"/>
                    <a:pt x="11399" y="3989"/>
                    <a:pt x="10917" y="4342"/>
                  </a:cubicBezTo>
                  <a:cubicBezTo>
                    <a:pt x="9869" y="5121"/>
                    <a:pt x="8874" y="6443"/>
                    <a:pt x="9224" y="7831"/>
                  </a:cubicBezTo>
                  <a:cubicBezTo>
                    <a:pt x="9356" y="8348"/>
                    <a:pt x="9701" y="8790"/>
                    <a:pt x="10174" y="9047"/>
                  </a:cubicBezTo>
                  <a:cubicBezTo>
                    <a:pt x="10471" y="9207"/>
                    <a:pt x="10800" y="9288"/>
                    <a:pt x="11131" y="9288"/>
                  </a:cubicBezTo>
                  <a:cubicBezTo>
                    <a:pt x="11348" y="9288"/>
                    <a:pt x="11565" y="9254"/>
                    <a:pt x="11775" y="9184"/>
                  </a:cubicBezTo>
                  <a:cubicBezTo>
                    <a:pt x="13189" y="8706"/>
                    <a:pt x="13702" y="7128"/>
                    <a:pt x="13587" y="5775"/>
                  </a:cubicBezTo>
                  <a:cubicBezTo>
                    <a:pt x="13517" y="5028"/>
                    <a:pt x="13291" y="4303"/>
                    <a:pt x="12920" y="3648"/>
                  </a:cubicBezTo>
                  <a:cubicBezTo>
                    <a:pt x="13485" y="3472"/>
                    <a:pt x="14067" y="3380"/>
                    <a:pt x="14631" y="3380"/>
                  </a:cubicBezTo>
                  <a:cubicBezTo>
                    <a:pt x="14945" y="3380"/>
                    <a:pt x="15253" y="3409"/>
                    <a:pt x="15550" y="3467"/>
                  </a:cubicBezTo>
                  <a:cubicBezTo>
                    <a:pt x="16903" y="3741"/>
                    <a:pt x="17841" y="4718"/>
                    <a:pt x="17942" y="5961"/>
                  </a:cubicBezTo>
                  <a:cubicBezTo>
                    <a:pt x="17960" y="6164"/>
                    <a:pt x="17956" y="6372"/>
                    <a:pt x="17938" y="6580"/>
                  </a:cubicBezTo>
                  <a:cubicBezTo>
                    <a:pt x="16788" y="7053"/>
                    <a:pt x="15935" y="7778"/>
                    <a:pt x="15391" y="8357"/>
                  </a:cubicBezTo>
                  <a:cubicBezTo>
                    <a:pt x="14339" y="9467"/>
                    <a:pt x="14021" y="10258"/>
                    <a:pt x="14432" y="10705"/>
                  </a:cubicBezTo>
                  <a:cubicBezTo>
                    <a:pt x="14552" y="10834"/>
                    <a:pt x="14718" y="10908"/>
                    <a:pt x="14890" y="10908"/>
                  </a:cubicBezTo>
                  <a:cubicBezTo>
                    <a:pt x="14895" y="10908"/>
                    <a:pt x="14900" y="10908"/>
                    <a:pt x="14905" y="10908"/>
                  </a:cubicBezTo>
                  <a:cubicBezTo>
                    <a:pt x="15577" y="10908"/>
                    <a:pt x="16448" y="10028"/>
                    <a:pt x="16700" y="9758"/>
                  </a:cubicBezTo>
                  <a:cubicBezTo>
                    <a:pt x="17540" y="8857"/>
                    <a:pt x="18066" y="7809"/>
                    <a:pt x="18203" y="6783"/>
                  </a:cubicBezTo>
                  <a:cubicBezTo>
                    <a:pt x="18393" y="6712"/>
                    <a:pt x="18588" y="6650"/>
                    <a:pt x="18782" y="6597"/>
                  </a:cubicBezTo>
                  <a:cubicBezTo>
                    <a:pt x="19216" y="6482"/>
                    <a:pt x="19658" y="6425"/>
                    <a:pt x="20104" y="6420"/>
                  </a:cubicBezTo>
                  <a:cubicBezTo>
                    <a:pt x="20148" y="6323"/>
                    <a:pt x="20193" y="6230"/>
                    <a:pt x="20237" y="6133"/>
                  </a:cubicBezTo>
                  <a:cubicBezTo>
                    <a:pt x="20205" y="6133"/>
                    <a:pt x="20172" y="6132"/>
                    <a:pt x="20140" y="6132"/>
                  </a:cubicBezTo>
                  <a:cubicBezTo>
                    <a:pt x="19656" y="6132"/>
                    <a:pt x="19175" y="6194"/>
                    <a:pt x="18707" y="6319"/>
                  </a:cubicBezTo>
                  <a:cubicBezTo>
                    <a:pt x="18544" y="6363"/>
                    <a:pt x="18384" y="6412"/>
                    <a:pt x="18234" y="6465"/>
                  </a:cubicBezTo>
                  <a:cubicBezTo>
                    <a:pt x="18243" y="6288"/>
                    <a:pt x="18238" y="6111"/>
                    <a:pt x="18225" y="5939"/>
                  </a:cubicBezTo>
                  <a:cubicBezTo>
                    <a:pt x="18115" y="4564"/>
                    <a:pt x="17085" y="3480"/>
                    <a:pt x="15599" y="3189"/>
                  </a:cubicBezTo>
                  <a:cubicBezTo>
                    <a:pt x="15283" y="3125"/>
                    <a:pt x="14956" y="3094"/>
                    <a:pt x="14623" y="3094"/>
                  </a:cubicBezTo>
                  <a:cubicBezTo>
                    <a:pt x="14010" y="3094"/>
                    <a:pt x="13378" y="3199"/>
                    <a:pt x="12765" y="3396"/>
                  </a:cubicBezTo>
                  <a:cubicBezTo>
                    <a:pt x="12243" y="2565"/>
                    <a:pt x="11505" y="1875"/>
                    <a:pt x="10647" y="1451"/>
                  </a:cubicBezTo>
                  <a:cubicBezTo>
                    <a:pt x="10064" y="1164"/>
                    <a:pt x="9452" y="1025"/>
                    <a:pt x="8854" y="1025"/>
                  </a:cubicBezTo>
                  <a:cubicBezTo>
                    <a:pt x="8142" y="1025"/>
                    <a:pt x="7448" y="1222"/>
                    <a:pt x="6840" y="1601"/>
                  </a:cubicBezTo>
                  <a:cubicBezTo>
                    <a:pt x="6527" y="1225"/>
                    <a:pt x="6137" y="916"/>
                    <a:pt x="5700" y="691"/>
                  </a:cubicBezTo>
                  <a:cubicBezTo>
                    <a:pt x="5305" y="487"/>
                    <a:pt x="4873" y="384"/>
                    <a:pt x="4441" y="384"/>
                  </a:cubicBezTo>
                  <a:cubicBezTo>
                    <a:pt x="4021" y="384"/>
                    <a:pt x="3601" y="481"/>
                    <a:pt x="3215" y="677"/>
                  </a:cubicBezTo>
                  <a:cubicBezTo>
                    <a:pt x="2826" y="863"/>
                    <a:pt x="2468" y="1115"/>
                    <a:pt x="2167" y="1429"/>
                  </a:cubicBezTo>
                  <a:cubicBezTo>
                    <a:pt x="1623" y="708"/>
                    <a:pt x="876" y="275"/>
                    <a:pt x="49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578650" y="1849425"/>
              <a:ext cx="656700" cy="651400"/>
            </a:xfrm>
            <a:custGeom>
              <a:avLst/>
              <a:gdLst/>
              <a:ahLst/>
              <a:cxnLst/>
              <a:rect l="l" t="t" r="r" b="b"/>
              <a:pathLst>
                <a:path w="26268" h="26056" extrusionOk="0">
                  <a:moveTo>
                    <a:pt x="8544" y="1"/>
                  </a:moveTo>
                  <a:cubicBezTo>
                    <a:pt x="8064" y="1"/>
                    <a:pt x="7615" y="46"/>
                    <a:pt x="7194" y="127"/>
                  </a:cubicBezTo>
                  <a:cubicBezTo>
                    <a:pt x="6376" y="286"/>
                    <a:pt x="5594" y="600"/>
                    <a:pt x="4895" y="1051"/>
                  </a:cubicBezTo>
                  <a:cubicBezTo>
                    <a:pt x="2251" y="2753"/>
                    <a:pt x="1" y="6794"/>
                    <a:pt x="3047" y="16600"/>
                  </a:cubicBezTo>
                  <a:cubicBezTo>
                    <a:pt x="5111" y="23236"/>
                    <a:pt x="9508" y="26056"/>
                    <a:pt x="13879" y="26056"/>
                  </a:cubicBezTo>
                  <a:cubicBezTo>
                    <a:pt x="15958" y="26056"/>
                    <a:pt x="18031" y="25418"/>
                    <a:pt x="19843" y="24249"/>
                  </a:cubicBezTo>
                  <a:cubicBezTo>
                    <a:pt x="20723" y="23683"/>
                    <a:pt x="21519" y="23002"/>
                    <a:pt x="22213" y="22224"/>
                  </a:cubicBezTo>
                  <a:cubicBezTo>
                    <a:pt x="25861" y="18126"/>
                    <a:pt x="26268" y="11534"/>
                    <a:pt x="19817" y="5790"/>
                  </a:cubicBezTo>
                  <a:cubicBezTo>
                    <a:pt x="14894" y="1412"/>
                    <a:pt x="11236" y="1"/>
                    <a:pt x="8544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618350" y="1876350"/>
              <a:ext cx="306400" cy="211575"/>
            </a:xfrm>
            <a:custGeom>
              <a:avLst/>
              <a:gdLst/>
              <a:ahLst/>
              <a:cxnLst/>
              <a:rect l="l" t="t" r="r" b="b"/>
              <a:pathLst>
                <a:path w="12256" h="8463" extrusionOk="0">
                  <a:moveTo>
                    <a:pt x="11380" y="0"/>
                  </a:moveTo>
                  <a:cubicBezTo>
                    <a:pt x="10514" y="354"/>
                    <a:pt x="9603" y="765"/>
                    <a:pt x="8661" y="1243"/>
                  </a:cubicBezTo>
                  <a:cubicBezTo>
                    <a:pt x="6075" y="2565"/>
                    <a:pt x="2900" y="4612"/>
                    <a:pt x="0" y="7689"/>
                  </a:cubicBezTo>
                  <a:cubicBezTo>
                    <a:pt x="5" y="7936"/>
                    <a:pt x="18" y="8197"/>
                    <a:pt x="35" y="8463"/>
                  </a:cubicBezTo>
                  <a:cubicBezTo>
                    <a:pt x="3374" y="4992"/>
                    <a:pt x="7207" y="2799"/>
                    <a:pt x="10094" y="1402"/>
                  </a:cubicBezTo>
                  <a:cubicBezTo>
                    <a:pt x="10850" y="1039"/>
                    <a:pt x="11571" y="717"/>
                    <a:pt x="12256" y="429"/>
                  </a:cubicBezTo>
                  <a:cubicBezTo>
                    <a:pt x="11955" y="274"/>
                    <a:pt x="11663" y="129"/>
                    <a:pt x="113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828125" y="2218100"/>
              <a:ext cx="371525" cy="267750"/>
            </a:xfrm>
            <a:custGeom>
              <a:avLst/>
              <a:gdLst/>
              <a:ahLst/>
              <a:cxnLst/>
              <a:rect l="l" t="t" r="r" b="b"/>
              <a:pathLst>
                <a:path w="14861" h="10710" extrusionOk="0">
                  <a:moveTo>
                    <a:pt x="14834" y="1"/>
                  </a:moveTo>
                  <a:cubicBezTo>
                    <a:pt x="11191" y="4617"/>
                    <a:pt x="6579" y="7539"/>
                    <a:pt x="3228" y="9153"/>
                  </a:cubicBezTo>
                  <a:cubicBezTo>
                    <a:pt x="2176" y="9666"/>
                    <a:pt x="1102" y="10117"/>
                    <a:pt x="1" y="10506"/>
                  </a:cubicBezTo>
                  <a:cubicBezTo>
                    <a:pt x="164" y="10576"/>
                    <a:pt x="332" y="10647"/>
                    <a:pt x="500" y="10709"/>
                  </a:cubicBezTo>
                  <a:cubicBezTo>
                    <a:pt x="1919" y="10205"/>
                    <a:pt x="3303" y="9608"/>
                    <a:pt x="4647" y="8923"/>
                  </a:cubicBezTo>
                  <a:cubicBezTo>
                    <a:pt x="7707" y="7362"/>
                    <a:pt x="11584" y="4780"/>
                    <a:pt x="14860" y="695"/>
                  </a:cubicBezTo>
                  <a:cubicBezTo>
                    <a:pt x="14860" y="465"/>
                    <a:pt x="14852" y="231"/>
                    <a:pt x="14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725125" y="2115750"/>
              <a:ext cx="458375" cy="319125"/>
            </a:xfrm>
            <a:custGeom>
              <a:avLst/>
              <a:gdLst/>
              <a:ahLst/>
              <a:cxnLst/>
              <a:rect l="l" t="t" r="r" b="b"/>
              <a:pathLst>
                <a:path w="18335" h="12765" extrusionOk="0">
                  <a:moveTo>
                    <a:pt x="17800" y="1"/>
                  </a:moveTo>
                  <a:cubicBezTo>
                    <a:pt x="14130" y="4798"/>
                    <a:pt x="9218" y="7459"/>
                    <a:pt x="5770" y="9148"/>
                  </a:cubicBezTo>
                  <a:cubicBezTo>
                    <a:pt x="3913" y="10063"/>
                    <a:pt x="1981" y="10824"/>
                    <a:pt x="0" y="11416"/>
                  </a:cubicBezTo>
                  <a:cubicBezTo>
                    <a:pt x="389" y="11898"/>
                    <a:pt x="814" y="12349"/>
                    <a:pt x="1273" y="12765"/>
                  </a:cubicBezTo>
                  <a:cubicBezTo>
                    <a:pt x="3396" y="12155"/>
                    <a:pt x="5456" y="11337"/>
                    <a:pt x="7423" y="10333"/>
                  </a:cubicBezTo>
                  <a:cubicBezTo>
                    <a:pt x="10699" y="8662"/>
                    <a:pt x="14909" y="5828"/>
                    <a:pt x="18335" y="1256"/>
                  </a:cubicBezTo>
                  <a:cubicBezTo>
                    <a:pt x="18180" y="827"/>
                    <a:pt x="18003" y="407"/>
                    <a:pt x="178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977350" y="1777025"/>
              <a:ext cx="626300" cy="689750"/>
            </a:xfrm>
            <a:custGeom>
              <a:avLst/>
              <a:gdLst/>
              <a:ahLst/>
              <a:cxnLst/>
              <a:rect l="l" t="t" r="r" b="b"/>
              <a:pathLst>
                <a:path w="25052" h="27590" extrusionOk="0">
                  <a:moveTo>
                    <a:pt x="13377" y="1"/>
                  </a:moveTo>
                  <a:cubicBezTo>
                    <a:pt x="10275" y="1"/>
                    <a:pt x="6264" y="2166"/>
                    <a:pt x="3179" y="11626"/>
                  </a:cubicBezTo>
                  <a:cubicBezTo>
                    <a:pt x="0" y="21375"/>
                    <a:pt x="5774" y="27282"/>
                    <a:pt x="12464" y="27578"/>
                  </a:cubicBezTo>
                  <a:cubicBezTo>
                    <a:pt x="12632" y="27585"/>
                    <a:pt x="12800" y="27589"/>
                    <a:pt x="12967" y="27589"/>
                  </a:cubicBezTo>
                  <a:cubicBezTo>
                    <a:pt x="13842" y="27589"/>
                    <a:pt x="14714" y="27492"/>
                    <a:pt x="15568" y="27295"/>
                  </a:cubicBezTo>
                  <a:cubicBezTo>
                    <a:pt x="20913" y="26057"/>
                    <a:pt x="25051" y="20916"/>
                    <a:pt x="23106" y="12502"/>
                  </a:cubicBezTo>
                  <a:cubicBezTo>
                    <a:pt x="21359" y="4937"/>
                    <a:pt x="18658" y="1749"/>
                    <a:pt x="16085" y="582"/>
                  </a:cubicBezTo>
                  <a:cubicBezTo>
                    <a:pt x="15324" y="237"/>
                    <a:pt x="14506" y="43"/>
                    <a:pt x="13671" y="7"/>
                  </a:cubicBezTo>
                  <a:cubicBezTo>
                    <a:pt x="13574" y="3"/>
                    <a:pt x="13476" y="1"/>
                    <a:pt x="1337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1378250" y="1973275"/>
              <a:ext cx="34050" cy="36725"/>
            </a:xfrm>
            <a:custGeom>
              <a:avLst/>
              <a:gdLst/>
              <a:ahLst/>
              <a:cxnLst/>
              <a:rect l="l" t="t" r="r" b="b"/>
              <a:pathLst>
                <a:path w="1362" h="1469" extrusionOk="0">
                  <a:moveTo>
                    <a:pt x="562" y="1420"/>
                  </a:moveTo>
                  <a:cubicBezTo>
                    <a:pt x="230" y="1371"/>
                    <a:pt x="0" y="1031"/>
                    <a:pt x="53" y="655"/>
                  </a:cubicBezTo>
                  <a:cubicBezTo>
                    <a:pt x="102" y="275"/>
                    <a:pt x="434" y="1"/>
                    <a:pt x="796" y="41"/>
                  </a:cubicBezTo>
                  <a:cubicBezTo>
                    <a:pt x="1145" y="80"/>
                    <a:pt x="1362" y="443"/>
                    <a:pt x="1287" y="858"/>
                  </a:cubicBezTo>
                  <a:cubicBezTo>
                    <a:pt x="1220" y="1234"/>
                    <a:pt x="915" y="1469"/>
                    <a:pt x="562" y="142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1327500" y="1848925"/>
              <a:ext cx="60175" cy="122400"/>
            </a:xfrm>
            <a:custGeom>
              <a:avLst/>
              <a:gdLst/>
              <a:ahLst/>
              <a:cxnLst/>
              <a:rect l="l" t="t" r="r" b="b"/>
              <a:pathLst>
                <a:path w="2407" h="4896" extrusionOk="0">
                  <a:moveTo>
                    <a:pt x="1716" y="4533"/>
                  </a:moveTo>
                  <a:cubicBezTo>
                    <a:pt x="903" y="4108"/>
                    <a:pt x="1" y="2304"/>
                    <a:pt x="288" y="1150"/>
                  </a:cubicBezTo>
                  <a:cubicBezTo>
                    <a:pt x="576" y="1"/>
                    <a:pt x="1292" y="262"/>
                    <a:pt x="1646" y="1707"/>
                  </a:cubicBezTo>
                  <a:cubicBezTo>
                    <a:pt x="1999" y="3153"/>
                    <a:pt x="2406" y="4895"/>
                    <a:pt x="1716" y="453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1393375" y="1854675"/>
              <a:ext cx="66475" cy="124925"/>
            </a:xfrm>
            <a:custGeom>
              <a:avLst/>
              <a:gdLst/>
              <a:ahLst/>
              <a:cxnLst/>
              <a:rect l="l" t="t" r="r" b="b"/>
              <a:pathLst>
                <a:path w="2659" h="4997" extrusionOk="0">
                  <a:moveTo>
                    <a:pt x="386" y="4289"/>
                  </a:moveTo>
                  <a:cubicBezTo>
                    <a:pt x="1" y="3454"/>
                    <a:pt x="390" y="1473"/>
                    <a:pt x="1318" y="739"/>
                  </a:cubicBezTo>
                  <a:cubicBezTo>
                    <a:pt x="2251" y="1"/>
                    <a:pt x="2658" y="646"/>
                    <a:pt x="2057" y="2008"/>
                  </a:cubicBezTo>
                  <a:cubicBezTo>
                    <a:pt x="1451" y="3370"/>
                    <a:pt x="713" y="4997"/>
                    <a:pt x="386" y="4289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414275" y="1930625"/>
              <a:ext cx="90775" cy="64025"/>
            </a:xfrm>
            <a:custGeom>
              <a:avLst/>
              <a:gdLst/>
              <a:ahLst/>
              <a:cxnLst/>
              <a:rect l="l" t="t" r="r" b="b"/>
              <a:pathLst>
                <a:path w="3631" h="2561" extrusionOk="0">
                  <a:moveTo>
                    <a:pt x="3493" y="792"/>
                  </a:moveTo>
                  <a:cubicBezTo>
                    <a:pt x="3630" y="624"/>
                    <a:pt x="3569" y="137"/>
                    <a:pt x="3007" y="71"/>
                  </a:cubicBezTo>
                  <a:cubicBezTo>
                    <a:pt x="2446" y="0"/>
                    <a:pt x="902" y="929"/>
                    <a:pt x="452" y="1742"/>
                  </a:cubicBezTo>
                  <a:cubicBezTo>
                    <a:pt x="1" y="2560"/>
                    <a:pt x="2826" y="1601"/>
                    <a:pt x="3493" y="792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1402450" y="1997375"/>
              <a:ext cx="103475" cy="52425"/>
            </a:xfrm>
            <a:custGeom>
              <a:avLst/>
              <a:gdLst/>
              <a:ahLst/>
              <a:cxnLst/>
              <a:rect l="l" t="t" r="r" b="b"/>
              <a:pathLst>
                <a:path w="4139" h="2097" extrusionOk="0">
                  <a:moveTo>
                    <a:pt x="3423" y="2074"/>
                  </a:moveTo>
                  <a:cubicBezTo>
                    <a:pt x="3639" y="2096"/>
                    <a:pt x="4139" y="1575"/>
                    <a:pt x="3878" y="1070"/>
                  </a:cubicBezTo>
                  <a:cubicBezTo>
                    <a:pt x="3617" y="571"/>
                    <a:pt x="1857" y="1"/>
                    <a:pt x="929" y="89"/>
                  </a:cubicBezTo>
                  <a:cubicBezTo>
                    <a:pt x="0" y="173"/>
                    <a:pt x="2379" y="1972"/>
                    <a:pt x="3423" y="2074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1393375" y="2020700"/>
              <a:ext cx="64800" cy="102925"/>
            </a:xfrm>
            <a:custGeom>
              <a:avLst/>
              <a:gdLst/>
              <a:ahLst/>
              <a:cxnLst/>
              <a:rect l="l" t="t" r="r" b="b"/>
              <a:pathLst>
                <a:path w="2592" h="4117" extrusionOk="0">
                  <a:moveTo>
                    <a:pt x="704" y="275"/>
                  </a:moveTo>
                  <a:cubicBezTo>
                    <a:pt x="1535" y="602"/>
                    <a:pt x="2592" y="2109"/>
                    <a:pt x="2424" y="3113"/>
                  </a:cubicBezTo>
                  <a:cubicBezTo>
                    <a:pt x="2256" y="4117"/>
                    <a:pt x="1535" y="3927"/>
                    <a:pt x="1049" y="2702"/>
                  </a:cubicBezTo>
                  <a:cubicBezTo>
                    <a:pt x="567" y="1477"/>
                    <a:pt x="1" y="0"/>
                    <a:pt x="704" y="27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1338450" y="2015050"/>
              <a:ext cx="57625" cy="109250"/>
            </a:xfrm>
            <a:custGeom>
              <a:avLst/>
              <a:gdLst/>
              <a:ahLst/>
              <a:cxnLst/>
              <a:rect l="l" t="t" r="r" b="b"/>
              <a:pathLst>
                <a:path w="2305" h="4370" extrusionOk="0">
                  <a:moveTo>
                    <a:pt x="1853" y="593"/>
                  </a:moveTo>
                  <a:cubicBezTo>
                    <a:pt x="2304" y="1292"/>
                    <a:pt x="2127" y="3016"/>
                    <a:pt x="1292" y="3693"/>
                  </a:cubicBezTo>
                  <a:cubicBezTo>
                    <a:pt x="460" y="4369"/>
                    <a:pt x="1" y="3834"/>
                    <a:pt x="452" y="2636"/>
                  </a:cubicBezTo>
                  <a:cubicBezTo>
                    <a:pt x="907" y="1438"/>
                    <a:pt x="1468" y="1"/>
                    <a:pt x="1853" y="59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1282400" y="1999025"/>
              <a:ext cx="86700" cy="68675"/>
            </a:xfrm>
            <a:custGeom>
              <a:avLst/>
              <a:gdLst/>
              <a:ahLst/>
              <a:cxnLst/>
              <a:rect l="l" t="t" r="r" b="b"/>
              <a:pathLst>
                <a:path w="3468" h="2747" extrusionOk="0">
                  <a:moveTo>
                    <a:pt x="125" y="2043"/>
                  </a:moveTo>
                  <a:cubicBezTo>
                    <a:pt x="1" y="2220"/>
                    <a:pt x="103" y="2698"/>
                    <a:pt x="669" y="2724"/>
                  </a:cubicBezTo>
                  <a:cubicBezTo>
                    <a:pt x="1230" y="2746"/>
                    <a:pt x="2698" y="1699"/>
                    <a:pt x="3083" y="850"/>
                  </a:cubicBezTo>
                  <a:cubicBezTo>
                    <a:pt x="3467" y="1"/>
                    <a:pt x="731" y="1181"/>
                    <a:pt x="125" y="204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1274350" y="1950400"/>
              <a:ext cx="105900" cy="48550"/>
            </a:xfrm>
            <a:custGeom>
              <a:avLst/>
              <a:gdLst/>
              <a:ahLst/>
              <a:cxnLst/>
              <a:rect l="l" t="t" r="r" b="b"/>
              <a:pathLst>
                <a:path w="4236" h="1942" extrusionOk="0">
                  <a:moveTo>
                    <a:pt x="672" y="5"/>
                  </a:moveTo>
                  <a:cubicBezTo>
                    <a:pt x="456" y="1"/>
                    <a:pt x="0" y="558"/>
                    <a:pt x="296" y="1040"/>
                  </a:cubicBezTo>
                  <a:cubicBezTo>
                    <a:pt x="597" y="1521"/>
                    <a:pt x="2397" y="1941"/>
                    <a:pt x="3316" y="1782"/>
                  </a:cubicBezTo>
                  <a:cubicBezTo>
                    <a:pt x="4236" y="1623"/>
                    <a:pt x="1720" y="23"/>
                    <a:pt x="672" y="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1228800" y="2197225"/>
              <a:ext cx="36825" cy="39150"/>
            </a:xfrm>
            <a:custGeom>
              <a:avLst/>
              <a:gdLst/>
              <a:ahLst/>
              <a:cxnLst/>
              <a:rect l="l" t="t" r="r" b="b"/>
              <a:pathLst>
                <a:path w="1473" h="1566" extrusionOk="0">
                  <a:moveTo>
                    <a:pt x="1110" y="1380"/>
                  </a:moveTo>
                  <a:cubicBezTo>
                    <a:pt x="836" y="1565"/>
                    <a:pt x="434" y="1468"/>
                    <a:pt x="222" y="1163"/>
                  </a:cubicBezTo>
                  <a:cubicBezTo>
                    <a:pt x="1" y="845"/>
                    <a:pt x="58" y="420"/>
                    <a:pt x="354" y="204"/>
                  </a:cubicBezTo>
                  <a:cubicBezTo>
                    <a:pt x="637" y="0"/>
                    <a:pt x="1040" y="120"/>
                    <a:pt x="1265" y="473"/>
                  </a:cubicBezTo>
                  <a:cubicBezTo>
                    <a:pt x="1473" y="792"/>
                    <a:pt x="1407" y="1176"/>
                    <a:pt x="1110" y="138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1111525" y="2140625"/>
              <a:ext cx="116425" cy="77500"/>
            </a:xfrm>
            <a:custGeom>
              <a:avLst/>
              <a:gdLst/>
              <a:ahLst/>
              <a:cxnLst/>
              <a:rect l="l" t="t" r="r" b="b"/>
              <a:pathLst>
                <a:path w="4657" h="3100" extrusionOk="0">
                  <a:moveTo>
                    <a:pt x="3900" y="2865"/>
                  </a:moveTo>
                  <a:cubicBezTo>
                    <a:pt x="3016" y="3100"/>
                    <a:pt x="1128" y="2379"/>
                    <a:pt x="562" y="1336"/>
                  </a:cubicBezTo>
                  <a:cubicBezTo>
                    <a:pt x="1" y="292"/>
                    <a:pt x="704" y="0"/>
                    <a:pt x="1942" y="827"/>
                  </a:cubicBezTo>
                  <a:cubicBezTo>
                    <a:pt x="3175" y="1654"/>
                    <a:pt x="4656" y="2667"/>
                    <a:pt x="3900" y="286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1185375" y="2079400"/>
              <a:ext cx="65350" cy="118175"/>
            </a:xfrm>
            <a:custGeom>
              <a:avLst/>
              <a:gdLst/>
              <a:ahLst/>
              <a:cxnLst/>
              <a:rect l="l" t="t" r="r" b="b"/>
              <a:pathLst>
                <a:path w="2614" h="4727" extrusionOk="0">
                  <a:moveTo>
                    <a:pt x="1897" y="4421"/>
                  </a:moveTo>
                  <a:cubicBezTo>
                    <a:pt x="1052" y="4063"/>
                    <a:pt x="0" y="2339"/>
                    <a:pt x="190" y="1172"/>
                  </a:cubicBezTo>
                  <a:cubicBezTo>
                    <a:pt x="380" y="0"/>
                    <a:pt x="1114" y="199"/>
                    <a:pt x="1587" y="1609"/>
                  </a:cubicBezTo>
                  <a:cubicBezTo>
                    <a:pt x="2065" y="3020"/>
                    <a:pt x="2613" y="4726"/>
                    <a:pt x="1897" y="442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1252225" y="2101500"/>
              <a:ext cx="46900" cy="104925"/>
            </a:xfrm>
            <a:custGeom>
              <a:avLst/>
              <a:gdLst/>
              <a:ahLst/>
              <a:cxnLst/>
              <a:rect l="l" t="t" r="r" b="b"/>
              <a:pathLst>
                <a:path w="1876" h="4197" extrusionOk="0">
                  <a:moveTo>
                    <a:pt x="1827" y="531"/>
                  </a:moveTo>
                  <a:cubicBezTo>
                    <a:pt x="1814" y="314"/>
                    <a:pt x="1438" y="0"/>
                    <a:pt x="978" y="328"/>
                  </a:cubicBezTo>
                  <a:cubicBezTo>
                    <a:pt x="518" y="659"/>
                    <a:pt x="1" y="2383"/>
                    <a:pt x="222" y="3290"/>
                  </a:cubicBezTo>
                  <a:cubicBezTo>
                    <a:pt x="443" y="4196"/>
                    <a:pt x="1876" y="1579"/>
                    <a:pt x="1827" y="53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1259200" y="2165825"/>
              <a:ext cx="100050" cy="53750"/>
            </a:xfrm>
            <a:custGeom>
              <a:avLst/>
              <a:gdLst/>
              <a:ahLst/>
              <a:cxnLst/>
              <a:rect l="l" t="t" r="r" b="b"/>
              <a:pathLst>
                <a:path w="4002" h="2150" extrusionOk="0">
                  <a:moveTo>
                    <a:pt x="3812" y="1243"/>
                  </a:moveTo>
                  <a:cubicBezTo>
                    <a:pt x="3984" y="1110"/>
                    <a:pt x="4002" y="390"/>
                    <a:pt x="3471" y="195"/>
                  </a:cubicBezTo>
                  <a:cubicBezTo>
                    <a:pt x="2941" y="1"/>
                    <a:pt x="1261" y="770"/>
                    <a:pt x="633" y="1460"/>
                  </a:cubicBezTo>
                  <a:cubicBezTo>
                    <a:pt x="1" y="2149"/>
                    <a:pt x="2972" y="1871"/>
                    <a:pt x="3812" y="124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1265400" y="2224950"/>
              <a:ext cx="111200" cy="61275"/>
            </a:xfrm>
            <a:custGeom>
              <a:avLst/>
              <a:gdLst/>
              <a:ahLst/>
              <a:cxnLst/>
              <a:rect l="l" t="t" r="r" b="b"/>
              <a:pathLst>
                <a:path w="4448" h="2451" extrusionOk="0">
                  <a:moveTo>
                    <a:pt x="708" y="319"/>
                  </a:moveTo>
                  <a:cubicBezTo>
                    <a:pt x="1539" y="1"/>
                    <a:pt x="3338" y="399"/>
                    <a:pt x="3891" y="1252"/>
                  </a:cubicBezTo>
                  <a:cubicBezTo>
                    <a:pt x="4448" y="2101"/>
                    <a:pt x="3785" y="2450"/>
                    <a:pt x="2600" y="1876"/>
                  </a:cubicBezTo>
                  <a:cubicBezTo>
                    <a:pt x="1415" y="1296"/>
                    <a:pt x="0" y="589"/>
                    <a:pt x="708" y="319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1248150" y="2247950"/>
              <a:ext cx="63125" cy="97400"/>
            </a:xfrm>
            <a:custGeom>
              <a:avLst/>
              <a:gdLst/>
              <a:ahLst/>
              <a:cxnLst/>
              <a:rect l="l" t="t" r="r" b="b"/>
              <a:pathLst>
                <a:path w="2525" h="3896" extrusionOk="0">
                  <a:moveTo>
                    <a:pt x="686" y="177"/>
                  </a:moveTo>
                  <a:cubicBezTo>
                    <a:pt x="1490" y="385"/>
                    <a:pt x="2525" y="1778"/>
                    <a:pt x="2366" y="2839"/>
                  </a:cubicBezTo>
                  <a:cubicBezTo>
                    <a:pt x="2211" y="3896"/>
                    <a:pt x="1512" y="3816"/>
                    <a:pt x="1035" y="2627"/>
                  </a:cubicBezTo>
                  <a:cubicBezTo>
                    <a:pt x="557" y="1437"/>
                    <a:pt x="0" y="1"/>
                    <a:pt x="686" y="177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1202400" y="2240225"/>
              <a:ext cx="45000" cy="106575"/>
            </a:xfrm>
            <a:custGeom>
              <a:avLst/>
              <a:gdLst/>
              <a:ahLst/>
              <a:cxnLst/>
              <a:rect l="l" t="t" r="r" b="b"/>
              <a:pathLst>
                <a:path w="1800" h="4263" extrusionOk="0">
                  <a:moveTo>
                    <a:pt x="137" y="3763"/>
                  </a:moveTo>
                  <a:cubicBezTo>
                    <a:pt x="164" y="3979"/>
                    <a:pt x="562" y="4262"/>
                    <a:pt x="995" y="3900"/>
                  </a:cubicBezTo>
                  <a:cubicBezTo>
                    <a:pt x="1424" y="3533"/>
                    <a:pt x="1799" y="1773"/>
                    <a:pt x="1508" y="884"/>
                  </a:cubicBezTo>
                  <a:cubicBezTo>
                    <a:pt x="1216" y="0"/>
                    <a:pt x="0" y="2724"/>
                    <a:pt x="137" y="376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1138600" y="2226625"/>
              <a:ext cx="97200" cy="59600"/>
            </a:xfrm>
            <a:custGeom>
              <a:avLst/>
              <a:gdLst/>
              <a:ahLst/>
              <a:cxnLst/>
              <a:rect l="l" t="t" r="r" b="b"/>
              <a:pathLst>
                <a:path w="3888" h="2384" extrusionOk="0">
                  <a:moveTo>
                    <a:pt x="160" y="1216"/>
                  </a:moveTo>
                  <a:cubicBezTo>
                    <a:pt x="1" y="1362"/>
                    <a:pt x="41" y="2078"/>
                    <a:pt x="585" y="2233"/>
                  </a:cubicBezTo>
                  <a:cubicBezTo>
                    <a:pt x="1133" y="2383"/>
                    <a:pt x="2742" y="1481"/>
                    <a:pt x="3317" y="739"/>
                  </a:cubicBezTo>
                  <a:cubicBezTo>
                    <a:pt x="3887" y="0"/>
                    <a:pt x="947" y="522"/>
                    <a:pt x="160" y="1216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1482800" y="2156000"/>
              <a:ext cx="63300" cy="101250"/>
            </a:xfrm>
            <a:custGeom>
              <a:avLst/>
              <a:gdLst/>
              <a:ahLst/>
              <a:cxnLst/>
              <a:rect l="l" t="t" r="r" b="b"/>
              <a:pathLst>
                <a:path w="2532" h="4050" extrusionOk="0">
                  <a:moveTo>
                    <a:pt x="689" y="1"/>
                  </a:moveTo>
                  <a:cubicBezTo>
                    <a:pt x="463" y="1"/>
                    <a:pt x="274" y="251"/>
                    <a:pt x="191" y="765"/>
                  </a:cubicBezTo>
                  <a:cubicBezTo>
                    <a:pt x="1" y="1937"/>
                    <a:pt x="1057" y="3656"/>
                    <a:pt x="1902" y="4015"/>
                  </a:cubicBezTo>
                  <a:cubicBezTo>
                    <a:pt x="1958" y="4038"/>
                    <a:pt x="2007" y="4049"/>
                    <a:pt x="2048" y="4049"/>
                  </a:cubicBezTo>
                  <a:cubicBezTo>
                    <a:pt x="2532" y="4049"/>
                    <a:pt x="2028" y="2502"/>
                    <a:pt x="1592" y="1203"/>
                  </a:cubicBezTo>
                  <a:cubicBezTo>
                    <a:pt x="1327" y="411"/>
                    <a:pt x="978" y="1"/>
                    <a:pt x="68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1096975" y="1968775"/>
              <a:ext cx="44650" cy="84100"/>
            </a:xfrm>
            <a:custGeom>
              <a:avLst/>
              <a:gdLst/>
              <a:ahLst/>
              <a:cxnLst/>
              <a:rect l="l" t="t" r="r" b="b"/>
              <a:pathLst>
                <a:path w="1786" h="3364" extrusionOk="0">
                  <a:moveTo>
                    <a:pt x="1328" y="1"/>
                  </a:moveTo>
                  <a:cubicBezTo>
                    <a:pt x="893" y="1"/>
                    <a:pt x="0" y="2153"/>
                    <a:pt x="119" y="3050"/>
                  </a:cubicBezTo>
                  <a:cubicBezTo>
                    <a:pt x="136" y="3192"/>
                    <a:pt x="313" y="3363"/>
                    <a:pt x="554" y="3363"/>
                  </a:cubicBezTo>
                  <a:cubicBezTo>
                    <a:pt x="682" y="3363"/>
                    <a:pt x="827" y="3315"/>
                    <a:pt x="976" y="3187"/>
                  </a:cubicBezTo>
                  <a:cubicBezTo>
                    <a:pt x="1410" y="2820"/>
                    <a:pt x="1785" y="1061"/>
                    <a:pt x="1494" y="176"/>
                  </a:cubicBezTo>
                  <a:cubicBezTo>
                    <a:pt x="1454" y="55"/>
                    <a:pt x="1396" y="1"/>
                    <a:pt x="132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1091200" y="1946975"/>
              <a:ext cx="29300" cy="29975"/>
            </a:xfrm>
            <a:custGeom>
              <a:avLst/>
              <a:gdLst/>
              <a:ahLst/>
              <a:cxnLst/>
              <a:rect l="l" t="t" r="r" b="b"/>
              <a:pathLst>
                <a:path w="1172" h="1199" extrusionOk="0">
                  <a:moveTo>
                    <a:pt x="566" y="0"/>
                  </a:moveTo>
                  <a:cubicBezTo>
                    <a:pt x="376" y="381"/>
                    <a:pt x="186" y="779"/>
                    <a:pt x="0" y="1199"/>
                  </a:cubicBezTo>
                  <a:cubicBezTo>
                    <a:pt x="398" y="942"/>
                    <a:pt x="761" y="637"/>
                    <a:pt x="977" y="359"/>
                  </a:cubicBezTo>
                  <a:cubicBezTo>
                    <a:pt x="1172" y="111"/>
                    <a:pt x="960" y="5"/>
                    <a:pt x="56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1033725" y="2173525"/>
              <a:ext cx="28100" cy="71025"/>
            </a:xfrm>
            <a:custGeom>
              <a:avLst/>
              <a:gdLst/>
              <a:ahLst/>
              <a:cxnLst/>
              <a:rect l="l" t="t" r="r" b="b"/>
              <a:pathLst>
                <a:path w="1124" h="2841" extrusionOk="0">
                  <a:moveTo>
                    <a:pt x="640" y="0"/>
                  </a:moveTo>
                  <a:cubicBezTo>
                    <a:pt x="521" y="0"/>
                    <a:pt x="386" y="40"/>
                    <a:pt x="243" y="144"/>
                  </a:cubicBezTo>
                  <a:cubicBezTo>
                    <a:pt x="164" y="205"/>
                    <a:pt x="93" y="285"/>
                    <a:pt x="40" y="373"/>
                  </a:cubicBezTo>
                  <a:cubicBezTo>
                    <a:pt x="0" y="1196"/>
                    <a:pt x="40" y="2023"/>
                    <a:pt x="155" y="2840"/>
                  </a:cubicBezTo>
                  <a:cubicBezTo>
                    <a:pt x="615" y="2182"/>
                    <a:pt x="1123" y="979"/>
                    <a:pt x="1092" y="347"/>
                  </a:cubicBezTo>
                  <a:cubicBezTo>
                    <a:pt x="1083" y="198"/>
                    <a:pt x="902" y="0"/>
                    <a:pt x="64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1041675" y="2237350"/>
              <a:ext cx="80825" cy="42475"/>
            </a:xfrm>
            <a:custGeom>
              <a:avLst/>
              <a:gdLst/>
              <a:ahLst/>
              <a:cxnLst/>
              <a:rect l="l" t="t" r="r" b="b"/>
              <a:pathLst>
                <a:path w="3233" h="1699" extrusionOk="0">
                  <a:moveTo>
                    <a:pt x="2494" y="1"/>
                  </a:moveTo>
                  <a:cubicBezTo>
                    <a:pt x="1870" y="1"/>
                    <a:pt x="627" y="583"/>
                    <a:pt x="1" y="1158"/>
                  </a:cubicBezTo>
                  <a:cubicBezTo>
                    <a:pt x="40" y="1331"/>
                    <a:pt x="85" y="1503"/>
                    <a:pt x="129" y="1676"/>
                  </a:cubicBezTo>
                  <a:cubicBezTo>
                    <a:pt x="235" y="1691"/>
                    <a:pt x="361" y="1699"/>
                    <a:pt x="500" y="1699"/>
                  </a:cubicBezTo>
                  <a:cubicBezTo>
                    <a:pt x="1304" y="1699"/>
                    <a:pt x="2545" y="1448"/>
                    <a:pt x="3042" y="1074"/>
                  </a:cubicBezTo>
                  <a:cubicBezTo>
                    <a:pt x="3215" y="946"/>
                    <a:pt x="3232" y="226"/>
                    <a:pt x="2702" y="31"/>
                  </a:cubicBezTo>
                  <a:cubicBezTo>
                    <a:pt x="2645" y="10"/>
                    <a:pt x="2574" y="1"/>
                    <a:pt x="2494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1414550" y="2215750"/>
              <a:ext cx="110825" cy="64050"/>
            </a:xfrm>
            <a:custGeom>
              <a:avLst/>
              <a:gdLst/>
              <a:ahLst/>
              <a:cxnLst/>
              <a:rect l="l" t="t" r="r" b="b"/>
              <a:pathLst>
                <a:path w="4433" h="2562" extrusionOk="0">
                  <a:moveTo>
                    <a:pt x="548" y="1"/>
                  </a:moveTo>
                  <a:cubicBezTo>
                    <a:pt x="124" y="1"/>
                    <a:pt x="1" y="357"/>
                    <a:pt x="343" y="988"/>
                  </a:cubicBezTo>
                  <a:cubicBezTo>
                    <a:pt x="833" y="1898"/>
                    <a:pt x="2331" y="2562"/>
                    <a:pt x="3295" y="2562"/>
                  </a:cubicBezTo>
                  <a:cubicBezTo>
                    <a:pt x="3437" y="2562"/>
                    <a:pt x="3567" y="2548"/>
                    <a:pt x="3681" y="2518"/>
                  </a:cubicBezTo>
                  <a:cubicBezTo>
                    <a:pt x="4433" y="2319"/>
                    <a:pt x="2956" y="1306"/>
                    <a:pt x="1718" y="479"/>
                  </a:cubicBezTo>
                  <a:cubicBezTo>
                    <a:pt x="1231" y="153"/>
                    <a:pt x="825" y="1"/>
                    <a:pt x="54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1051175" y="2297525"/>
              <a:ext cx="83975" cy="48775"/>
            </a:xfrm>
            <a:custGeom>
              <a:avLst/>
              <a:gdLst/>
              <a:ahLst/>
              <a:cxnLst/>
              <a:rect l="l" t="t" r="r" b="b"/>
              <a:pathLst>
                <a:path w="3359" h="1951" extrusionOk="0">
                  <a:moveTo>
                    <a:pt x="513" y="1"/>
                  </a:moveTo>
                  <a:cubicBezTo>
                    <a:pt x="328" y="1"/>
                    <a:pt x="154" y="17"/>
                    <a:pt x="1" y="51"/>
                  </a:cubicBezTo>
                  <a:cubicBezTo>
                    <a:pt x="120" y="378"/>
                    <a:pt x="253" y="692"/>
                    <a:pt x="399" y="993"/>
                  </a:cubicBezTo>
                  <a:cubicBezTo>
                    <a:pt x="783" y="1214"/>
                    <a:pt x="1256" y="1448"/>
                    <a:pt x="1698" y="1665"/>
                  </a:cubicBezTo>
                  <a:cubicBezTo>
                    <a:pt x="2099" y="1861"/>
                    <a:pt x="2440" y="1951"/>
                    <a:pt x="2694" y="1951"/>
                  </a:cubicBezTo>
                  <a:cubicBezTo>
                    <a:pt x="3192" y="1951"/>
                    <a:pt x="3358" y="1607"/>
                    <a:pt x="2990" y="1042"/>
                  </a:cubicBezTo>
                  <a:cubicBezTo>
                    <a:pt x="2565" y="386"/>
                    <a:pt x="1406" y="1"/>
                    <a:pt x="51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1550900" y="2184950"/>
              <a:ext cx="16700" cy="69950"/>
            </a:xfrm>
            <a:custGeom>
              <a:avLst/>
              <a:gdLst/>
              <a:ahLst/>
              <a:cxnLst/>
              <a:rect l="l" t="t" r="r" b="b"/>
              <a:pathLst>
                <a:path w="668" h="2798" extrusionOk="0">
                  <a:moveTo>
                    <a:pt x="650" y="0"/>
                  </a:moveTo>
                  <a:lnTo>
                    <a:pt x="650" y="0"/>
                  </a:lnTo>
                  <a:cubicBezTo>
                    <a:pt x="292" y="641"/>
                    <a:pt x="0" y="1884"/>
                    <a:pt x="173" y="2609"/>
                  </a:cubicBezTo>
                  <a:cubicBezTo>
                    <a:pt x="205" y="2740"/>
                    <a:pt x="262" y="2798"/>
                    <a:pt x="336" y="2798"/>
                  </a:cubicBezTo>
                  <a:cubicBezTo>
                    <a:pt x="362" y="2798"/>
                    <a:pt x="390" y="2791"/>
                    <a:pt x="420" y="2777"/>
                  </a:cubicBezTo>
                  <a:cubicBezTo>
                    <a:pt x="593" y="1862"/>
                    <a:pt x="668" y="929"/>
                    <a:pt x="65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1357675" y="2366450"/>
              <a:ext cx="46625" cy="82325"/>
            </a:xfrm>
            <a:custGeom>
              <a:avLst/>
              <a:gdLst/>
              <a:ahLst/>
              <a:cxnLst/>
              <a:rect l="l" t="t" r="r" b="b"/>
              <a:pathLst>
                <a:path w="1865" h="3293" extrusionOk="0">
                  <a:moveTo>
                    <a:pt x="1370" y="0"/>
                  </a:moveTo>
                  <a:cubicBezTo>
                    <a:pt x="1251" y="0"/>
                    <a:pt x="1116" y="40"/>
                    <a:pt x="974" y="142"/>
                  </a:cubicBezTo>
                  <a:cubicBezTo>
                    <a:pt x="514" y="473"/>
                    <a:pt x="1" y="2197"/>
                    <a:pt x="218" y="3104"/>
                  </a:cubicBezTo>
                  <a:cubicBezTo>
                    <a:pt x="249" y="3235"/>
                    <a:pt x="306" y="3293"/>
                    <a:pt x="380" y="3293"/>
                  </a:cubicBezTo>
                  <a:cubicBezTo>
                    <a:pt x="820" y="3293"/>
                    <a:pt x="1864" y="1242"/>
                    <a:pt x="1822" y="345"/>
                  </a:cubicBezTo>
                  <a:cubicBezTo>
                    <a:pt x="1813" y="196"/>
                    <a:pt x="1632" y="0"/>
                    <a:pt x="137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1356250" y="1783050"/>
              <a:ext cx="36275" cy="32050"/>
            </a:xfrm>
            <a:custGeom>
              <a:avLst/>
              <a:gdLst/>
              <a:ahLst/>
              <a:cxnLst/>
              <a:rect l="l" t="t" r="r" b="b"/>
              <a:pathLst>
                <a:path w="1451" h="128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111"/>
                    <a:pt x="84" y="222"/>
                    <a:pt x="129" y="328"/>
                  </a:cubicBezTo>
                  <a:cubicBezTo>
                    <a:pt x="381" y="961"/>
                    <a:pt x="699" y="1281"/>
                    <a:pt x="963" y="1281"/>
                  </a:cubicBezTo>
                  <a:cubicBezTo>
                    <a:pt x="1185" y="1281"/>
                    <a:pt x="1370" y="1057"/>
                    <a:pt x="1451" y="606"/>
                  </a:cubicBezTo>
                  <a:cubicBezTo>
                    <a:pt x="1274" y="509"/>
                    <a:pt x="1101" y="421"/>
                    <a:pt x="929" y="341"/>
                  </a:cubicBezTo>
                  <a:cubicBezTo>
                    <a:pt x="628" y="204"/>
                    <a:pt x="314" y="94"/>
                    <a:pt x="0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1290700" y="2349850"/>
              <a:ext cx="63275" cy="101175"/>
            </a:xfrm>
            <a:custGeom>
              <a:avLst/>
              <a:gdLst/>
              <a:ahLst/>
              <a:cxnLst/>
              <a:rect l="l" t="t" r="r" b="b"/>
              <a:pathLst>
                <a:path w="2531" h="4047" extrusionOk="0">
                  <a:moveTo>
                    <a:pt x="688" y="1"/>
                  </a:moveTo>
                  <a:cubicBezTo>
                    <a:pt x="462" y="1"/>
                    <a:pt x="274" y="250"/>
                    <a:pt x="191" y="761"/>
                  </a:cubicBezTo>
                  <a:cubicBezTo>
                    <a:pt x="1" y="1933"/>
                    <a:pt x="1057" y="3657"/>
                    <a:pt x="1902" y="4011"/>
                  </a:cubicBezTo>
                  <a:cubicBezTo>
                    <a:pt x="1959" y="4035"/>
                    <a:pt x="2008" y="4047"/>
                    <a:pt x="2049" y="4047"/>
                  </a:cubicBezTo>
                  <a:cubicBezTo>
                    <a:pt x="2530" y="4047"/>
                    <a:pt x="2028" y="2502"/>
                    <a:pt x="1592" y="1203"/>
                  </a:cubicBezTo>
                  <a:cubicBezTo>
                    <a:pt x="1326" y="411"/>
                    <a:pt x="977" y="1"/>
                    <a:pt x="68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1290050" y="1777025"/>
              <a:ext cx="36700" cy="42725"/>
            </a:xfrm>
            <a:custGeom>
              <a:avLst/>
              <a:gdLst/>
              <a:ahLst/>
              <a:cxnLst/>
              <a:rect l="l" t="t" r="r" b="b"/>
              <a:pathLst>
                <a:path w="1468" h="1709" extrusionOk="0">
                  <a:moveTo>
                    <a:pt x="853" y="0"/>
                  </a:moveTo>
                  <a:cubicBezTo>
                    <a:pt x="657" y="0"/>
                    <a:pt x="462" y="9"/>
                    <a:pt x="265" y="30"/>
                  </a:cubicBezTo>
                  <a:cubicBezTo>
                    <a:pt x="102" y="542"/>
                    <a:pt x="0" y="1060"/>
                    <a:pt x="44" y="1396"/>
                  </a:cubicBezTo>
                  <a:cubicBezTo>
                    <a:pt x="64" y="1537"/>
                    <a:pt x="241" y="1709"/>
                    <a:pt x="482" y="1709"/>
                  </a:cubicBezTo>
                  <a:cubicBezTo>
                    <a:pt x="610" y="1709"/>
                    <a:pt x="756" y="1660"/>
                    <a:pt x="906" y="1533"/>
                  </a:cubicBezTo>
                  <a:cubicBezTo>
                    <a:pt x="1145" y="1329"/>
                    <a:pt x="1366" y="702"/>
                    <a:pt x="1468" y="25"/>
                  </a:cubicBezTo>
                  <a:cubicBezTo>
                    <a:pt x="1366" y="16"/>
                    <a:pt x="1265" y="12"/>
                    <a:pt x="1163" y="7"/>
                  </a:cubicBezTo>
                  <a:cubicBezTo>
                    <a:pt x="1059" y="3"/>
                    <a:pt x="956" y="0"/>
                    <a:pt x="853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1222525" y="2409575"/>
              <a:ext cx="96825" cy="57175"/>
            </a:xfrm>
            <a:custGeom>
              <a:avLst/>
              <a:gdLst/>
              <a:ahLst/>
              <a:cxnLst/>
              <a:rect l="l" t="t" r="r" b="b"/>
              <a:pathLst>
                <a:path w="3873" h="2287" extrusionOk="0">
                  <a:moveTo>
                    <a:pt x="548" y="1"/>
                  </a:moveTo>
                  <a:cubicBezTo>
                    <a:pt x="124" y="1"/>
                    <a:pt x="0" y="358"/>
                    <a:pt x="340" y="990"/>
                  </a:cubicBezTo>
                  <a:cubicBezTo>
                    <a:pt x="619" y="1498"/>
                    <a:pt x="1207" y="1927"/>
                    <a:pt x="1843" y="2210"/>
                  </a:cubicBezTo>
                  <a:cubicBezTo>
                    <a:pt x="2113" y="2241"/>
                    <a:pt x="2383" y="2263"/>
                    <a:pt x="2657" y="2276"/>
                  </a:cubicBezTo>
                  <a:cubicBezTo>
                    <a:pt x="2818" y="2283"/>
                    <a:pt x="2979" y="2287"/>
                    <a:pt x="3141" y="2287"/>
                  </a:cubicBezTo>
                  <a:cubicBezTo>
                    <a:pt x="3385" y="2287"/>
                    <a:pt x="3629" y="2279"/>
                    <a:pt x="3873" y="2263"/>
                  </a:cubicBezTo>
                  <a:cubicBezTo>
                    <a:pt x="3762" y="1865"/>
                    <a:pt x="2670" y="1118"/>
                    <a:pt x="1720" y="481"/>
                  </a:cubicBezTo>
                  <a:cubicBezTo>
                    <a:pt x="1231" y="153"/>
                    <a:pt x="825" y="1"/>
                    <a:pt x="54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1436050" y="2302625"/>
              <a:ext cx="87850" cy="46675"/>
            </a:xfrm>
            <a:custGeom>
              <a:avLst/>
              <a:gdLst/>
              <a:ahLst/>
              <a:cxnLst/>
              <a:rect l="l" t="t" r="r" b="b"/>
              <a:pathLst>
                <a:path w="3514" h="1867" extrusionOk="0">
                  <a:moveTo>
                    <a:pt x="2887" y="0"/>
                  </a:moveTo>
                  <a:cubicBezTo>
                    <a:pt x="2117" y="0"/>
                    <a:pt x="681" y="379"/>
                    <a:pt x="169" y="833"/>
                  </a:cubicBezTo>
                  <a:cubicBezTo>
                    <a:pt x="1" y="979"/>
                    <a:pt x="45" y="1695"/>
                    <a:pt x="589" y="1850"/>
                  </a:cubicBezTo>
                  <a:cubicBezTo>
                    <a:pt x="630" y="1861"/>
                    <a:pt x="677" y="1867"/>
                    <a:pt x="729" y="1867"/>
                  </a:cubicBezTo>
                  <a:cubicBezTo>
                    <a:pt x="1372" y="1867"/>
                    <a:pt x="2789" y="1047"/>
                    <a:pt x="3316" y="360"/>
                  </a:cubicBezTo>
                  <a:cubicBezTo>
                    <a:pt x="3513" y="105"/>
                    <a:pt x="3292" y="0"/>
                    <a:pt x="288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1341425" y="2460075"/>
              <a:ext cx="15500" cy="4000"/>
            </a:xfrm>
            <a:custGeom>
              <a:avLst/>
              <a:gdLst/>
              <a:ahLst/>
              <a:cxnLst/>
              <a:rect l="l" t="t" r="r" b="b"/>
              <a:pathLst>
                <a:path w="620" h="160" extrusionOk="0">
                  <a:moveTo>
                    <a:pt x="383" y="1"/>
                  </a:moveTo>
                  <a:cubicBezTo>
                    <a:pt x="271" y="1"/>
                    <a:pt x="160" y="35"/>
                    <a:pt x="67" y="102"/>
                  </a:cubicBezTo>
                  <a:cubicBezTo>
                    <a:pt x="41" y="119"/>
                    <a:pt x="19" y="137"/>
                    <a:pt x="1" y="159"/>
                  </a:cubicBezTo>
                  <a:cubicBezTo>
                    <a:pt x="209" y="128"/>
                    <a:pt x="412" y="93"/>
                    <a:pt x="620" y="53"/>
                  </a:cubicBezTo>
                  <a:cubicBezTo>
                    <a:pt x="544" y="18"/>
                    <a:pt x="463" y="1"/>
                    <a:pt x="38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1393275" y="2431000"/>
              <a:ext cx="45775" cy="20800"/>
            </a:xfrm>
            <a:custGeom>
              <a:avLst/>
              <a:gdLst/>
              <a:ahLst/>
              <a:cxnLst/>
              <a:rect l="l" t="t" r="r" b="b"/>
              <a:pathLst>
                <a:path w="1831" h="832" extrusionOk="0">
                  <a:moveTo>
                    <a:pt x="1831" y="0"/>
                  </a:moveTo>
                  <a:lnTo>
                    <a:pt x="1831" y="0"/>
                  </a:lnTo>
                  <a:cubicBezTo>
                    <a:pt x="1300" y="102"/>
                    <a:pt x="558" y="442"/>
                    <a:pt x="1" y="831"/>
                  </a:cubicBezTo>
                  <a:cubicBezTo>
                    <a:pt x="637" y="610"/>
                    <a:pt x="1247" y="336"/>
                    <a:pt x="1831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1506450" y="2324400"/>
              <a:ext cx="30550" cy="49700"/>
            </a:xfrm>
            <a:custGeom>
              <a:avLst/>
              <a:gdLst/>
              <a:ahLst/>
              <a:cxnLst/>
              <a:rect l="l" t="t" r="r" b="b"/>
              <a:pathLst>
                <a:path w="1222" h="1988" extrusionOk="0">
                  <a:moveTo>
                    <a:pt x="1080" y="0"/>
                  </a:moveTo>
                  <a:cubicBezTo>
                    <a:pt x="777" y="0"/>
                    <a:pt x="251" y="1049"/>
                    <a:pt x="1" y="1987"/>
                  </a:cubicBezTo>
                  <a:cubicBezTo>
                    <a:pt x="478" y="1408"/>
                    <a:pt x="885" y="780"/>
                    <a:pt x="1221" y="113"/>
                  </a:cubicBezTo>
                  <a:cubicBezTo>
                    <a:pt x="1184" y="35"/>
                    <a:pt x="1135" y="0"/>
                    <a:pt x="108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1526250" y="2266275"/>
              <a:ext cx="30750" cy="34150"/>
            </a:xfrm>
            <a:custGeom>
              <a:avLst/>
              <a:gdLst/>
              <a:ahLst/>
              <a:cxnLst/>
              <a:rect l="l" t="t" r="r" b="b"/>
              <a:pathLst>
                <a:path w="1230" h="1366" extrusionOk="0">
                  <a:moveTo>
                    <a:pt x="666" y="0"/>
                  </a:moveTo>
                  <a:cubicBezTo>
                    <a:pt x="557" y="0"/>
                    <a:pt x="451" y="32"/>
                    <a:pt x="358" y="99"/>
                  </a:cubicBezTo>
                  <a:cubicBezTo>
                    <a:pt x="62" y="315"/>
                    <a:pt x="0" y="740"/>
                    <a:pt x="221" y="1058"/>
                  </a:cubicBezTo>
                  <a:cubicBezTo>
                    <a:pt x="354" y="1253"/>
                    <a:pt x="572" y="1365"/>
                    <a:pt x="803" y="1365"/>
                  </a:cubicBezTo>
                  <a:cubicBezTo>
                    <a:pt x="834" y="1365"/>
                    <a:pt x="866" y="1363"/>
                    <a:pt x="898" y="1359"/>
                  </a:cubicBezTo>
                  <a:cubicBezTo>
                    <a:pt x="1022" y="1023"/>
                    <a:pt x="1132" y="673"/>
                    <a:pt x="1229" y="311"/>
                  </a:cubicBezTo>
                  <a:cubicBezTo>
                    <a:pt x="1077" y="110"/>
                    <a:pt x="867" y="0"/>
                    <a:pt x="66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1150325" y="1826375"/>
              <a:ext cx="42175" cy="72925"/>
            </a:xfrm>
            <a:custGeom>
              <a:avLst/>
              <a:gdLst/>
              <a:ahLst/>
              <a:cxnLst/>
              <a:rect l="l" t="t" r="r" b="b"/>
              <a:pathLst>
                <a:path w="1687" h="2917" extrusionOk="0">
                  <a:moveTo>
                    <a:pt x="1667" y="1"/>
                  </a:moveTo>
                  <a:lnTo>
                    <a:pt x="1667" y="1"/>
                  </a:lnTo>
                  <a:cubicBezTo>
                    <a:pt x="1066" y="545"/>
                    <a:pt x="518" y="1146"/>
                    <a:pt x="36" y="1800"/>
                  </a:cubicBezTo>
                  <a:cubicBezTo>
                    <a:pt x="1" y="2141"/>
                    <a:pt x="1" y="2468"/>
                    <a:pt x="63" y="2729"/>
                  </a:cubicBezTo>
                  <a:cubicBezTo>
                    <a:pt x="94" y="2859"/>
                    <a:pt x="150" y="2916"/>
                    <a:pt x="224" y="2916"/>
                  </a:cubicBezTo>
                  <a:cubicBezTo>
                    <a:pt x="658" y="2916"/>
                    <a:pt x="1686" y="916"/>
                    <a:pt x="1667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1162700" y="1880750"/>
              <a:ext cx="90675" cy="42475"/>
            </a:xfrm>
            <a:custGeom>
              <a:avLst/>
              <a:gdLst/>
              <a:ahLst/>
              <a:cxnLst/>
              <a:rect l="l" t="t" r="r" b="b"/>
              <a:pathLst>
                <a:path w="3627" h="1699" extrusionOk="0">
                  <a:moveTo>
                    <a:pt x="2885" y="0"/>
                  </a:moveTo>
                  <a:cubicBezTo>
                    <a:pt x="2212" y="0"/>
                    <a:pt x="817" y="682"/>
                    <a:pt x="257" y="1297"/>
                  </a:cubicBezTo>
                  <a:cubicBezTo>
                    <a:pt x="0" y="1579"/>
                    <a:pt x="346" y="1699"/>
                    <a:pt x="902" y="1699"/>
                  </a:cubicBezTo>
                  <a:cubicBezTo>
                    <a:pt x="1704" y="1699"/>
                    <a:pt x="2943" y="1449"/>
                    <a:pt x="3436" y="1076"/>
                  </a:cubicBezTo>
                  <a:cubicBezTo>
                    <a:pt x="3613" y="943"/>
                    <a:pt x="3626" y="227"/>
                    <a:pt x="3096" y="32"/>
                  </a:cubicBezTo>
                  <a:cubicBezTo>
                    <a:pt x="3038" y="10"/>
                    <a:pt x="2967" y="0"/>
                    <a:pt x="2885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1143950" y="1962750"/>
              <a:ext cx="61450" cy="85475"/>
            </a:xfrm>
            <a:custGeom>
              <a:avLst/>
              <a:gdLst/>
              <a:ahLst/>
              <a:cxnLst/>
              <a:rect l="l" t="t" r="r" b="b"/>
              <a:pathLst>
                <a:path w="2458" h="3419" extrusionOk="0">
                  <a:moveTo>
                    <a:pt x="514" y="0"/>
                  </a:moveTo>
                  <a:cubicBezTo>
                    <a:pt x="0" y="0"/>
                    <a:pt x="521" y="1342"/>
                    <a:pt x="967" y="2464"/>
                  </a:cubicBezTo>
                  <a:cubicBezTo>
                    <a:pt x="1222" y="3098"/>
                    <a:pt x="1539" y="3418"/>
                    <a:pt x="1804" y="3418"/>
                  </a:cubicBezTo>
                  <a:cubicBezTo>
                    <a:pt x="2036" y="3418"/>
                    <a:pt x="2228" y="3172"/>
                    <a:pt x="2303" y="2677"/>
                  </a:cubicBezTo>
                  <a:cubicBezTo>
                    <a:pt x="2457" y="1615"/>
                    <a:pt x="1427" y="223"/>
                    <a:pt x="618" y="15"/>
                  </a:cubicBezTo>
                  <a:cubicBezTo>
                    <a:pt x="580" y="5"/>
                    <a:pt x="545" y="0"/>
                    <a:pt x="514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1159500" y="1940925"/>
              <a:ext cx="106550" cy="48800"/>
            </a:xfrm>
            <a:custGeom>
              <a:avLst/>
              <a:gdLst/>
              <a:ahLst/>
              <a:cxnLst/>
              <a:rect l="l" t="t" r="r" b="b"/>
              <a:pathLst>
                <a:path w="4262" h="1952" extrusionOk="0">
                  <a:moveTo>
                    <a:pt x="1418" y="1"/>
                  </a:moveTo>
                  <a:cubicBezTo>
                    <a:pt x="1148" y="1"/>
                    <a:pt x="902" y="36"/>
                    <a:pt x="708" y="110"/>
                  </a:cubicBezTo>
                  <a:cubicBezTo>
                    <a:pt x="1" y="384"/>
                    <a:pt x="1420" y="1091"/>
                    <a:pt x="2605" y="1666"/>
                  </a:cubicBezTo>
                  <a:cubicBezTo>
                    <a:pt x="3005" y="1862"/>
                    <a:pt x="3346" y="1952"/>
                    <a:pt x="3599" y="1952"/>
                  </a:cubicBezTo>
                  <a:cubicBezTo>
                    <a:pt x="4097" y="1952"/>
                    <a:pt x="4262" y="1608"/>
                    <a:pt x="3896" y="1043"/>
                  </a:cubicBezTo>
                  <a:cubicBezTo>
                    <a:pt x="3471" y="387"/>
                    <a:pt x="2311" y="1"/>
                    <a:pt x="141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1130650" y="1893800"/>
              <a:ext cx="4900" cy="7775"/>
            </a:xfrm>
            <a:custGeom>
              <a:avLst/>
              <a:gdLst/>
              <a:ahLst/>
              <a:cxnLst/>
              <a:rect l="l" t="t" r="r" b="b"/>
              <a:pathLst>
                <a:path w="196" h="311" extrusionOk="0">
                  <a:moveTo>
                    <a:pt x="195" y="1"/>
                  </a:moveTo>
                  <a:cubicBezTo>
                    <a:pt x="129" y="103"/>
                    <a:pt x="67" y="204"/>
                    <a:pt x="1" y="310"/>
                  </a:cubicBezTo>
                  <a:cubicBezTo>
                    <a:pt x="133" y="310"/>
                    <a:pt x="191" y="195"/>
                    <a:pt x="19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1122925" y="1910600"/>
              <a:ext cx="36825" cy="34300"/>
            </a:xfrm>
            <a:custGeom>
              <a:avLst/>
              <a:gdLst/>
              <a:ahLst/>
              <a:cxnLst/>
              <a:rect l="l" t="t" r="r" b="b"/>
              <a:pathLst>
                <a:path w="1473" h="1372" extrusionOk="0">
                  <a:moveTo>
                    <a:pt x="667" y="0"/>
                  </a:moveTo>
                  <a:cubicBezTo>
                    <a:pt x="556" y="0"/>
                    <a:pt x="448" y="33"/>
                    <a:pt x="354" y="103"/>
                  </a:cubicBezTo>
                  <a:cubicBezTo>
                    <a:pt x="62" y="315"/>
                    <a:pt x="0" y="739"/>
                    <a:pt x="221" y="1058"/>
                  </a:cubicBezTo>
                  <a:cubicBezTo>
                    <a:pt x="363" y="1260"/>
                    <a:pt x="582" y="1371"/>
                    <a:pt x="794" y="1371"/>
                  </a:cubicBezTo>
                  <a:cubicBezTo>
                    <a:pt x="907" y="1371"/>
                    <a:pt x="1018" y="1340"/>
                    <a:pt x="1114" y="1274"/>
                  </a:cubicBezTo>
                  <a:cubicBezTo>
                    <a:pt x="1406" y="1075"/>
                    <a:pt x="1472" y="691"/>
                    <a:pt x="1269" y="368"/>
                  </a:cubicBezTo>
                  <a:cubicBezTo>
                    <a:pt x="1119" y="132"/>
                    <a:pt x="888" y="0"/>
                    <a:pt x="66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1428200" y="1848550"/>
              <a:ext cx="664325" cy="665575"/>
            </a:xfrm>
            <a:custGeom>
              <a:avLst/>
              <a:gdLst/>
              <a:ahLst/>
              <a:cxnLst/>
              <a:rect l="l" t="t" r="r" b="b"/>
              <a:pathLst>
                <a:path w="26573" h="26623" extrusionOk="0">
                  <a:moveTo>
                    <a:pt x="18608" y="0"/>
                  </a:moveTo>
                  <a:cubicBezTo>
                    <a:pt x="15847" y="0"/>
                    <a:pt x="12103" y="1584"/>
                    <a:pt x="7167" y="6705"/>
                  </a:cubicBezTo>
                  <a:cubicBezTo>
                    <a:pt x="1" y="14142"/>
                    <a:pt x="2636" y="22034"/>
                    <a:pt x="8560" y="25239"/>
                  </a:cubicBezTo>
                  <a:cubicBezTo>
                    <a:pt x="9480" y="25739"/>
                    <a:pt x="10470" y="26110"/>
                    <a:pt x="11491" y="26349"/>
                  </a:cubicBezTo>
                  <a:cubicBezTo>
                    <a:pt x="12283" y="26529"/>
                    <a:pt x="13089" y="26622"/>
                    <a:pt x="13892" y="26622"/>
                  </a:cubicBezTo>
                  <a:cubicBezTo>
                    <a:pt x="18559" y="26622"/>
                    <a:pt x="23175" y="23494"/>
                    <a:pt x="24830" y="16264"/>
                  </a:cubicBezTo>
                  <a:cubicBezTo>
                    <a:pt x="26572" y="8646"/>
                    <a:pt x="25525" y="4565"/>
                    <a:pt x="23712" y="2381"/>
                  </a:cubicBezTo>
                  <a:cubicBezTo>
                    <a:pt x="23172" y="1731"/>
                    <a:pt x="22518" y="1196"/>
                    <a:pt x="21775" y="794"/>
                  </a:cubicBezTo>
                  <a:cubicBezTo>
                    <a:pt x="20908" y="325"/>
                    <a:pt x="19859" y="0"/>
                    <a:pt x="18608" y="0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1506350" y="2144375"/>
              <a:ext cx="481950" cy="281550"/>
            </a:xfrm>
            <a:custGeom>
              <a:avLst/>
              <a:gdLst/>
              <a:ahLst/>
              <a:cxnLst/>
              <a:rect l="l" t="t" r="r" b="b"/>
              <a:pathLst>
                <a:path w="19278" h="11262" extrusionOk="0">
                  <a:moveTo>
                    <a:pt x="575" y="1"/>
                  </a:moveTo>
                  <a:cubicBezTo>
                    <a:pt x="336" y="580"/>
                    <a:pt x="146" y="1172"/>
                    <a:pt x="0" y="1783"/>
                  </a:cubicBezTo>
                  <a:cubicBezTo>
                    <a:pt x="1570" y="3357"/>
                    <a:pt x="3285" y="4780"/>
                    <a:pt x="5125" y="6031"/>
                  </a:cubicBezTo>
                  <a:cubicBezTo>
                    <a:pt x="8189" y="8114"/>
                    <a:pt x="12729" y="10453"/>
                    <a:pt x="18428" y="11262"/>
                  </a:cubicBezTo>
                  <a:cubicBezTo>
                    <a:pt x="18733" y="10917"/>
                    <a:pt x="19012" y="10554"/>
                    <a:pt x="19277" y="10179"/>
                  </a:cubicBezTo>
                  <a:cubicBezTo>
                    <a:pt x="13260" y="9268"/>
                    <a:pt x="8533" y="6222"/>
                    <a:pt x="5368" y="3998"/>
                  </a:cubicBezTo>
                  <a:cubicBezTo>
                    <a:pt x="3661" y="2799"/>
                    <a:pt x="2056" y="1464"/>
                    <a:pt x="575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1500275" y="2273925"/>
              <a:ext cx="411650" cy="209050"/>
            </a:xfrm>
            <a:custGeom>
              <a:avLst/>
              <a:gdLst/>
              <a:ahLst/>
              <a:cxnLst/>
              <a:rect l="l" t="t" r="r" b="b"/>
              <a:pathLst>
                <a:path w="16466" h="8362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182"/>
                    <a:pt x="40" y="363"/>
                    <a:pt x="67" y="544"/>
                  </a:cubicBezTo>
                  <a:cubicBezTo>
                    <a:pt x="1198" y="1548"/>
                    <a:pt x="2397" y="2481"/>
                    <a:pt x="3648" y="3334"/>
                  </a:cubicBezTo>
                  <a:cubicBezTo>
                    <a:pt x="6513" y="5279"/>
                    <a:pt x="10669" y="7450"/>
                    <a:pt x="15868" y="8361"/>
                  </a:cubicBezTo>
                  <a:cubicBezTo>
                    <a:pt x="16067" y="8251"/>
                    <a:pt x="16266" y="8131"/>
                    <a:pt x="16465" y="7999"/>
                  </a:cubicBezTo>
                  <a:cubicBezTo>
                    <a:pt x="10625" y="7026"/>
                    <a:pt x="5810" y="4369"/>
                    <a:pt x="2759" y="2198"/>
                  </a:cubicBezTo>
                  <a:cubicBezTo>
                    <a:pt x="1800" y="1517"/>
                    <a:pt x="876" y="783"/>
                    <a:pt x="0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1745750" y="1888950"/>
              <a:ext cx="325450" cy="182500"/>
            </a:xfrm>
            <a:custGeom>
              <a:avLst/>
              <a:gdLst/>
              <a:ahLst/>
              <a:cxnLst/>
              <a:rect l="l" t="t" r="r" b="b"/>
              <a:pathLst>
                <a:path w="13018" h="7300" extrusionOk="0">
                  <a:moveTo>
                    <a:pt x="669" y="0"/>
                  </a:moveTo>
                  <a:cubicBezTo>
                    <a:pt x="447" y="129"/>
                    <a:pt x="226" y="261"/>
                    <a:pt x="1" y="407"/>
                  </a:cubicBezTo>
                  <a:cubicBezTo>
                    <a:pt x="4679" y="1672"/>
                    <a:pt x="8476" y="3993"/>
                    <a:pt x="11107" y="5863"/>
                  </a:cubicBezTo>
                  <a:cubicBezTo>
                    <a:pt x="11797" y="6354"/>
                    <a:pt x="12433" y="6836"/>
                    <a:pt x="13017" y="7300"/>
                  </a:cubicBezTo>
                  <a:cubicBezTo>
                    <a:pt x="13008" y="6959"/>
                    <a:pt x="12991" y="6632"/>
                    <a:pt x="12968" y="6318"/>
                  </a:cubicBezTo>
                  <a:cubicBezTo>
                    <a:pt x="12235" y="5726"/>
                    <a:pt x="11430" y="5120"/>
                    <a:pt x="10550" y="4523"/>
                  </a:cubicBezTo>
                  <a:cubicBezTo>
                    <a:pt x="8132" y="2879"/>
                    <a:pt x="4785" y="1070"/>
                    <a:pt x="669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" name="Google Shape;688;p32"/>
          <p:cNvSpPr txBox="1">
            <a:spLocks noGrp="1"/>
          </p:cNvSpPr>
          <p:nvPr>
            <p:ph type="ctrTitle"/>
          </p:nvPr>
        </p:nvSpPr>
        <p:spPr>
          <a:xfrm rot="956">
            <a:off x="1777220" y="668996"/>
            <a:ext cx="5394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dirty="0" smtClean="0"/>
              <a:t>Osterferien 2024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 smtClean="0"/>
              <a:t>vom 25. März – 28. März</a:t>
            </a:r>
            <a:br>
              <a:rPr lang="de-DE" sz="2000" dirty="0" smtClean="0"/>
            </a:br>
            <a:r>
              <a:rPr lang="de-DE" sz="2000" dirty="0" smtClean="0"/>
              <a:t>und</a:t>
            </a:r>
            <a:br>
              <a:rPr lang="de-DE" sz="2000" dirty="0" smtClean="0"/>
            </a:br>
            <a:r>
              <a:rPr lang="de-DE" sz="2000" dirty="0" smtClean="0"/>
              <a:t>vom 08. April – 12. April</a:t>
            </a:r>
            <a:endParaRPr sz="2000" dirty="0"/>
          </a:p>
        </p:txBody>
      </p:sp>
      <p:grpSp>
        <p:nvGrpSpPr>
          <p:cNvPr id="689" name="Google Shape;2125;p54"/>
          <p:cNvGrpSpPr/>
          <p:nvPr/>
        </p:nvGrpSpPr>
        <p:grpSpPr>
          <a:xfrm>
            <a:off x="91834" y="97305"/>
            <a:ext cx="2818191" cy="1950211"/>
            <a:chOff x="4823750" y="1024450"/>
            <a:chExt cx="1527475" cy="1057025"/>
          </a:xfrm>
        </p:grpSpPr>
        <p:sp>
          <p:nvSpPr>
            <p:cNvPr id="690" name="Google Shape;2126;p54"/>
            <p:cNvSpPr/>
            <p:nvPr/>
          </p:nvSpPr>
          <p:spPr>
            <a:xfrm>
              <a:off x="4903875" y="1347125"/>
              <a:ext cx="277125" cy="271750"/>
            </a:xfrm>
            <a:custGeom>
              <a:avLst/>
              <a:gdLst/>
              <a:ahLst/>
              <a:cxnLst/>
              <a:rect l="l" t="t" r="r" b="b"/>
              <a:pathLst>
                <a:path w="11085" h="10870" extrusionOk="0">
                  <a:moveTo>
                    <a:pt x="6466" y="1"/>
                  </a:moveTo>
                  <a:cubicBezTo>
                    <a:pt x="5872" y="1"/>
                    <a:pt x="5214" y="945"/>
                    <a:pt x="4877" y="2260"/>
                  </a:cubicBezTo>
                  <a:cubicBezTo>
                    <a:pt x="4158" y="1352"/>
                    <a:pt x="3341" y="780"/>
                    <a:pt x="2782" y="780"/>
                  </a:cubicBezTo>
                  <a:cubicBezTo>
                    <a:pt x="2648" y="780"/>
                    <a:pt x="2529" y="813"/>
                    <a:pt x="2429" y="882"/>
                  </a:cubicBezTo>
                  <a:cubicBezTo>
                    <a:pt x="1904" y="1238"/>
                    <a:pt x="2091" y="2429"/>
                    <a:pt x="2823" y="3658"/>
                  </a:cubicBezTo>
                  <a:cubicBezTo>
                    <a:pt x="2567" y="3627"/>
                    <a:pt x="2319" y="3613"/>
                    <a:pt x="2085" y="3613"/>
                  </a:cubicBezTo>
                  <a:cubicBezTo>
                    <a:pt x="1014" y="3613"/>
                    <a:pt x="214" y="3917"/>
                    <a:pt x="122" y="4417"/>
                  </a:cubicBezTo>
                  <a:cubicBezTo>
                    <a:pt x="0" y="5036"/>
                    <a:pt x="975" y="5749"/>
                    <a:pt x="2363" y="6105"/>
                  </a:cubicBezTo>
                  <a:cubicBezTo>
                    <a:pt x="1238" y="6996"/>
                    <a:pt x="638" y="8037"/>
                    <a:pt x="985" y="8553"/>
                  </a:cubicBezTo>
                  <a:cubicBezTo>
                    <a:pt x="1122" y="8755"/>
                    <a:pt x="1386" y="8852"/>
                    <a:pt x="1728" y="8852"/>
                  </a:cubicBezTo>
                  <a:cubicBezTo>
                    <a:pt x="2272" y="8852"/>
                    <a:pt x="3016" y="8608"/>
                    <a:pt x="3770" y="8159"/>
                  </a:cubicBezTo>
                  <a:lnTo>
                    <a:pt x="3770" y="8159"/>
                  </a:lnTo>
                  <a:cubicBezTo>
                    <a:pt x="3601" y="9584"/>
                    <a:pt x="3911" y="10747"/>
                    <a:pt x="4530" y="10859"/>
                  </a:cubicBezTo>
                  <a:cubicBezTo>
                    <a:pt x="4565" y="10866"/>
                    <a:pt x="4600" y="10870"/>
                    <a:pt x="4635" y="10870"/>
                  </a:cubicBezTo>
                  <a:cubicBezTo>
                    <a:pt x="5228" y="10870"/>
                    <a:pt x="5881" y="9928"/>
                    <a:pt x="6217" y="8618"/>
                  </a:cubicBezTo>
                  <a:cubicBezTo>
                    <a:pt x="6930" y="9528"/>
                    <a:pt x="7754" y="10095"/>
                    <a:pt x="8315" y="10095"/>
                  </a:cubicBezTo>
                  <a:cubicBezTo>
                    <a:pt x="8448" y="10095"/>
                    <a:pt x="8566" y="10063"/>
                    <a:pt x="8665" y="9997"/>
                  </a:cubicBezTo>
                  <a:cubicBezTo>
                    <a:pt x="9181" y="9640"/>
                    <a:pt x="8993" y="8440"/>
                    <a:pt x="8271" y="7212"/>
                  </a:cubicBezTo>
                  <a:lnTo>
                    <a:pt x="8271" y="7212"/>
                  </a:lnTo>
                  <a:cubicBezTo>
                    <a:pt x="8529" y="7242"/>
                    <a:pt x="8779" y="7257"/>
                    <a:pt x="9016" y="7257"/>
                  </a:cubicBezTo>
                  <a:cubicBezTo>
                    <a:pt x="10079" y="7257"/>
                    <a:pt x="10880" y="6958"/>
                    <a:pt x="10972" y="6452"/>
                  </a:cubicBezTo>
                  <a:cubicBezTo>
                    <a:pt x="11084" y="5833"/>
                    <a:pt x="10109" y="5120"/>
                    <a:pt x="8731" y="4764"/>
                  </a:cubicBezTo>
                  <a:cubicBezTo>
                    <a:pt x="9847" y="3883"/>
                    <a:pt x="10456" y="2842"/>
                    <a:pt x="10100" y="2317"/>
                  </a:cubicBezTo>
                  <a:cubicBezTo>
                    <a:pt x="9963" y="2118"/>
                    <a:pt x="9702" y="2024"/>
                    <a:pt x="9364" y="2024"/>
                  </a:cubicBezTo>
                  <a:cubicBezTo>
                    <a:pt x="8822" y="2024"/>
                    <a:pt x="8080" y="2266"/>
                    <a:pt x="7324" y="2710"/>
                  </a:cubicBezTo>
                  <a:cubicBezTo>
                    <a:pt x="7493" y="1294"/>
                    <a:pt x="7174" y="132"/>
                    <a:pt x="6564" y="10"/>
                  </a:cubicBezTo>
                  <a:cubicBezTo>
                    <a:pt x="6532" y="4"/>
                    <a:pt x="6499" y="1"/>
                    <a:pt x="6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2127;p54"/>
            <p:cNvSpPr/>
            <p:nvPr/>
          </p:nvSpPr>
          <p:spPr>
            <a:xfrm>
              <a:off x="5001950" y="1447700"/>
              <a:ext cx="87350" cy="81775"/>
            </a:xfrm>
            <a:custGeom>
              <a:avLst/>
              <a:gdLst/>
              <a:ahLst/>
              <a:cxnLst/>
              <a:rect l="l" t="t" r="r" b="b"/>
              <a:pathLst>
                <a:path w="3494" h="3271" extrusionOk="0">
                  <a:moveTo>
                    <a:pt x="1397" y="0"/>
                  </a:moveTo>
                  <a:cubicBezTo>
                    <a:pt x="1393" y="0"/>
                    <a:pt x="1389" y="0"/>
                    <a:pt x="1385" y="0"/>
                  </a:cubicBezTo>
                  <a:cubicBezTo>
                    <a:pt x="1385" y="0"/>
                    <a:pt x="175" y="488"/>
                    <a:pt x="91" y="1519"/>
                  </a:cubicBezTo>
                  <a:cubicBezTo>
                    <a:pt x="0" y="2753"/>
                    <a:pt x="831" y="3271"/>
                    <a:pt x="1590" y="3271"/>
                  </a:cubicBezTo>
                  <a:cubicBezTo>
                    <a:pt x="1933" y="3271"/>
                    <a:pt x="2260" y="3165"/>
                    <a:pt x="2482" y="2973"/>
                  </a:cubicBezTo>
                  <a:cubicBezTo>
                    <a:pt x="3203" y="2355"/>
                    <a:pt x="3494" y="0"/>
                    <a:pt x="1397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2128;p54"/>
            <p:cNvSpPr/>
            <p:nvPr/>
          </p:nvSpPr>
          <p:spPr>
            <a:xfrm>
              <a:off x="4901375" y="1917975"/>
              <a:ext cx="114400" cy="163500"/>
            </a:xfrm>
            <a:custGeom>
              <a:avLst/>
              <a:gdLst/>
              <a:ahLst/>
              <a:cxnLst/>
              <a:rect l="l" t="t" r="r" b="b"/>
              <a:pathLst>
                <a:path w="4576" h="6540" extrusionOk="0">
                  <a:moveTo>
                    <a:pt x="2942" y="0"/>
                  </a:moveTo>
                  <a:cubicBezTo>
                    <a:pt x="1591" y="1079"/>
                    <a:pt x="654" y="2598"/>
                    <a:pt x="307" y="4286"/>
                  </a:cubicBezTo>
                  <a:cubicBezTo>
                    <a:pt x="1" y="5740"/>
                    <a:pt x="1145" y="6540"/>
                    <a:pt x="2312" y="6540"/>
                  </a:cubicBezTo>
                  <a:cubicBezTo>
                    <a:pt x="3434" y="6540"/>
                    <a:pt x="4576" y="5801"/>
                    <a:pt x="4470" y="4192"/>
                  </a:cubicBezTo>
                  <a:cubicBezTo>
                    <a:pt x="4254" y="910"/>
                    <a:pt x="2942" y="0"/>
                    <a:pt x="2942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2129;p54"/>
            <p:cNvSpPr/>
            <p:nvPr/>
          </p:nvSpPr>
          <p:spPr>
            <a:xfrm>
              <a:off x="4995300" y="1848800"/>
              <a:ext cx="158700" cy="134575"/>
            </a:xfrm>
            <a:custGeom>
              <a:avLst/>
              <a:gdLst/>
              <a:ahLst/>
              <a:cxnLst/>
              <a:rect l="l" t="t" r="r" b="b"/>
              <a:pathLst>
                <a:path w="6348" h="5383" extrusionOk="0">
                  <a:moveTo>
                    <a:pt x="648" y="0"/>
                  </a:moveTo>
                  <a:cubicBezTo>
                    <a:pt x="261" y="0"/>
                    <a:pt x="57" y="67"/>
                    <a:pt x="57" y="67"/>
                  </a:cubicBezTo>
                  <a:cubicBezTo>
                    <a:pt x="0" y="1764"/>
                    <a:pt x="563" y="3414"/>
                    <a:pt x="1642" y="4727"/>
                  </a:cubicBezTo>
                  <a:cubicBezTo>
                    <a:pt x="2022" y="5190"/>
                    <a:pt x="2480" y="5383"/>
                    <a:pt x="2938" y="5383"/>
                  </a:cubicBezTo>
                  <a:cubicBezTo>
                    <a:pt x="4635" y="5383"/>
                    <a:pt x="6347" y="2738"/>
                    <a:pt x="4258" y="1342"/>
                  </a:cubicBezTo>
                  <a:cubicBezTo>
                    <a:pt x="2572" y="206"/>
                    <a:pt x="1328" y="0"/>
                    <a:pt x="648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2130;p54"/>
            <p:cNvSpPr/>
            <p:nvPr/>
          </p:nvSpPr>
          <p:spPr>
            <a:xfrm>
              <a:off x="4823750" y="1818150"/>
              <a:ext cx="180250" cy="107775"/>
            </a:xfrm>
            <a:custGeom>
              <a:avLst/>
              <a:gdLst/>
              <a:ahLst/>
              <a:cxnLst/>
              <a:rect l="l" t="t" r="r" b="b"/>
              <a:pathLst>
                <a:path w="7210" h="4311" extrusionOk="0">
                  <a:moveTo>
                    <a:pt x="3419" y="1"/>
                  </a:moveTo>
                  <a:cubicBezTo>
                    <a:pt x="3123" y="1"/>
                    <a:pt x="2814" y="20"/>
                    <a:pt x="2493" y="64"/>
                  </a:cubicBezTo>
                  <a:cubicBezTo>
                    <a:pt x="0" y="404"/>
                    <a:pt x="535" y="4311"/>
                    <a:pt x="2759" y="4311"/>
                  </a:cubicBezTo>
                  <a:cubicBezTo>
                    <a:pt x="3054" y="4311"/>
                    <a:pt x="3379" y="4242"/>
                    <a:pt x="3730" y="4087"/>
                  </a:cubicBezTo>
                  <a:cubicBezTo>
                    <a:pt x="6722" y="2765"/>
                    <a:pt x="7209" y="1171"/>
                    <a:pt x="7209" y="1171"/>
                  </a:cubicBezTo>
                  <a:cubicBezTo>
                    <a:pt x="7209" y="1171"/>
                    <a:pt x="5716" y="1"/>
                    <a:pt x="341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2131;p54"/>
            <p:cNvSpPr/>
            <p:nvPr/>
          </p:nvSpPr>
          <p:spPr>
            <a:xfrm>
              <a:off x="5069150" y="1713750"/>
              <a:ext cx="158475" cy="134725"/>
            </a:xfrm>
            <a:custGeom>
              <a:avLst/>
              <a:gdLst/>
              <a:ahLst/>
              <a:cxnLst/>
              <a:rect l="l" t="t" r="r" b="b"/>
              <a:pathLst>
                <a:path w="6339" h="5389" extrusionOk="0">
                  <a:moveTo>
                    <a:pt x="645" y="1"/>
                  </a:moveTo>
                  <a:cubicBezTo>
                    <a:pt x="260" y="1"/>
                    <a:pt x="57" y="67"/>
                    <a:pt x="57" y="67"/>
                  </a:cubicBezTo>
                  <a:cubicBezTo>
                    <a:pt x="0" y="1765"/>
                    <a:pt x="563" y="3415"/>
                    <a:pt x="1632" y="4728"/>
                  </a:cubicBezTo>
                  <a:cubicBezTo>
                    <a:pt x="2014" y="5194"/>
                    <a:pt x="2473" y="5388"/>
                    <a:pt x="2933" y="5388"/>
                  </a:cubicBezTo>
                  <a:cubicBezTo>
                    <a:pt x="4629" y="5388"/>
                    <a:pt x="6338" y="2744"/>
                    <a:pt x="4258" y="1343"/>
                  </a:cubicBezTo>
                  <a:cubicBezTo>
                    <a:pt x="2566" y="207"/>
                    <a:pt x="1323" y="1"/>
                    <a:pt x="64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2132;p54"/>
            <p:cNvSpPr/>
            <p:nvPr/>
          </p:nvSpPr>
          <p:spPr>
            <a:xfrm>
              <a:off x="5128700" y="1591950"/>
              <a:ext cx="167150" cy="126900"/>
            </a:xfrm>
            <a:custGeom>
              <a:avLst/>
              <a:gdLst/>
              <a:ahLst/>
              <a:cxnLst/>
              <a:rect l="l" t="t" r="r" b="b"/>
              <a:pathLst>
                <a:path w="6686" h="5076" extrusionOk="0">
                  <a:moveTo>
                    <a:pt x="1088" y="1"/>
                  </a:moveTo>
                  <a:cubicBezTo>
                    <a:pt x="366" y="1"/>
                    <a:pt x="0" y="176"/>
                    <a:pt x="0" y="176"/>
                  </a:cubicBezTo>
                  <a:cubicBezTo>
                    <a:pt x="150" y="1854"/>
                    <a:pt x="910" y="3420"/>
                    <a:pt x="2138" y="4583"/>
                  </a:cubicBezTo>
                  <a:cubicBezTo>
                    <a:pt x="2511" y="4928"/>
                    <a:pt x="2914" y="5075"/>
                    <a:pt x="3308" y="5075"/>
                  </a:cubicBezTo>
                  <a:cubicBezTo>
                    <a:pt x="5094" y="5075"/>
                    <a:pt x="6686" y="2056"/>
                    <a:pt x="4342" y="888"/>
                  </a:cubicBezTo>
                  <a:cubicBezTo>
                    <a:pt x="2902" y="178"/>
                    <a:pt x="1815" y="1"/>
                    <a:pt x="108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2133;p54"/>
            <p:cNvSpPr/>
            <p:nvPr/>
          </p:nvSpPr>
          <p:spPr>
            <a:xfrm>
              <a:off x="4888125" y="1678125"/>
              <a:ext cx="178925" cy="107150"/>
            </a:xfrm>
            <a:custGeom>
              <a:avLst/>
              <a:gdLst/>
              <a:ahLst/>
              <a:cxnLst/>
              <a:rect l="l" t="t" r="r" b="b"/>
              <a:pathLst>
                <a:path w="7157" h="4286" extrusionOk="0">
                  <a:moveTo>
                    <a:pt x="2937" y="0"/>
                  </a:moveTo>
                  <a:cubicBezTo>
                    <a:pt x="2813" y="0"/>
                    <a:pt x="2687" y="4"/>
                    <a:pt x="2562" y="11"/>
                  </a:cubicBezTo>
                  <a:cubicBezTo>
                    <a:pt x="1" y="146"/>
                    <a:pt x="293" y="4285"/>
                    <a:pt x="2647" y="4285"/>
                  </a:cubicBezTo>
                  <a:cubicBezTo>
                    <a:pt x="2896" y="4285"/>
                    <a:pt x="3168" y="4239"/>
                    <a:pt x="3462" y="4137"/>
                  </a:cubicBezTo>
                  <a:cubicBezTo>
                    <a:pt x="6547" y="3058"/>
                    <a:pt x="7157" y="1511"/>
                    <a:pt x="7157" y="1511"/>
                  </a:cubicBezTo>
                  <a:cubicBezTo>
                    <a:pt x="5969" y="531"/>
                    <a:pt x="4476" y="0"/>
                    <a:pt x="293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2134;p54"/>
            <p:cNvSpPr/>
            <p:nvPr/>
          </p:nvSpPr>
          <p:spPr>
            <a:xfrm>
              <a:off x="4938550" y="1563500"/>
              <a:ext cx="180800" cy="110900"/>
            </a:xfrm>
            <a:custGeom>
              <a:avLst/>
              <a:gdLst/>
              <a:ahLst/>
              <a:cxnLst/>
              <a:rect l="l" t="t" r="r" b="b"/>
              <a:pathLst>
                <a:path w="7232" h="4436" extrusionOk="0">
                  <a:moveTo>
                    <a:pt x="3069" y="1"/>
                  </a:moveTo>
                  <a:cubicBezTo>
                    <a:pt x="996" y="1"/>
                    <a:pt x="0" y="3947"/>
                    <a:pt x="2842" y="4333"/>
                  </a:cubicBezTo>
                  <a:cubicBezTo>
                    <a:pt x="3363" y="4405"/>
                    <a:pt x="3831" y="4435"/>
                    <a:pt x="4249" y="4435"/>
                  </a:cubicBezTo>
                  <a:cubicBezTo>
                    <a:pt x="6385" y="4435"/>
                    <a:pt x="7231" y="3649"/>
                    <a:pt x="7231" y="3649"/>
                  </a:cubicBezTo>
                  <a:cubicBezTo>
                    <a:pt x="6575" y="2101"/>
                    <a:pt x="5365" y="863"/>
                    <a:pt x="3846" y="179"/>
                  </a:cubicBezTo>
                  <a:cubicBezTo>
                    <a:pt x="3575" y="56"/>
                    <a:pt x="3314" y="1"/>
                    <a:pt x="306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2135;p54"/>
            <p:cNvSpPr/>
            <p:nvPr/>
          </p:nvSpPr>
          <p:spPr>
            <a:xfrm>
              <a:off x="4965750" y="1538650"/>
              <a:ext cx="306200" cy="399500"/>
            </a:xfrm>
            <a:custGeom>
              <a:avLst/>
              <a:gdLst/>
              <a:ahLst/>
              <a:cxnLst/>
              <a:rect l="l" t="t" r="r" b="b"/>
              <a:pathLst>
                <a:path w="12248" h="15980" extrusionOk="0">
                  <a:moveTo>
                    <a:pt x="12248" y="1"/>
                  </a:moveTo>
                  <a:lnTo>
                    <a:pt x="12248" y="1"/>
                  </a:lnTo>
                  <a:cubicBezTo>
                    <a:pt x="12229" y="10"/>
                    <a:pt x="11985" y="104"/>
                    <a:pt x="11573" y="301"/>
                  </a:cubicBezTo>
                  <a:cubicBezTo>
                    <a:pt x="9378" y="1370"/>
                    <a:pt x="2448" y="5505"/>
                    <a:pt x="1" y="15877"/>
                  </a:cubicBezTo>
                  <a:lnTo>
                    <a:pt x="489" y="15980"/>
                  </a:lnTo>
                  <a:cubicBezTo>
                    <a:pt x="3339" y="3949"/>
                    <a:pt x="11160" y="1070"/>
                    <a:pt x="11244" y="1032"/>
                  </a:cubicBezTo>
                  <a:lnTo>
                    <a:pt x="12248" y="1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2136;p54"/>
            <p:cNvSpPr/>
            <p:nvPr/>
          </p:nvSpPr>
          <p:spPr>
            <a:xfrm>
              <a:off x="5080400" y="1141150"/>
              <a:ext cx="497025" cy="546150"/>
            </a:xfrm>
            <a:custGeom>
              <a:avLst/>
              <a:gdLst/>
              <a:ahLst/>
              <a:cxnLst/>
              <a:rect l="l" t="t" r="r" b="b"/>
              <a:pathLst>
                <a:path w="19881" h="21846" extrusionOk="0">
                  <a:moveTo>
                    <a:pt x="10987" y="0"/>
                  </a:moveTo>
                  <a:cubicBezTo>
                    <a:pt x="6650" y="0"/>
                    <a:pt x="1784" y="5123"/>
                    <a:pt x="919" y="10753"/>
                  </a:cubicBezTo>
                  <a:cubicBezTo>
                    <a:pt x="0" y="16745"/>
                    <a:pt x="3930" y="21049"/>
                    <a:pt x="8459" y="21743"/>
                  </a:cubicBezTo>
                  <a:cubicBezTo>
                    <a:pt x="8901" y="21812"/>
                    <a:pt x="9349" y="21846"/>
                    <a:pt x="9797" y="21846"/>
                  </a:cubicBezTo>
                  <a:cubicBezTo>
                    <a:pt x="13929" y="21846"/>
                    <a:pt x="18123" y="18943"/>
                    <a:pt x="18952" y="13538"/>
                  </a:cubicBezTo>
                  <a:cubicBezTo>
                    <a:pt x="19881" y="7555"/>
                    <a:pt x="16327" y="766"/>
                    <a:pt x="11797" y="62"/>
                  </a:cubicBezTo>
                  <a:cubicBezTo>
                    <a:pt x="11530" y="21"/>
                    <a:pt x="11260" y="0"/>
                    <a:pt x="10987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2137;p54"/>
            <p:cNvSpPr/>
            <p:nvPr/>
          </p:nvSpPr>
          <p:spPr>
            <a:xfrm>
              <a:off x="5164550" y="1512175"/>
              <a:ext cx="382625" cy="154050"/>
            </a:xfrm>
            <a:custGeom>
              <a:avLst/>
              <a:gdLst/>
              <a:ahLst/>
              <a:cxnLst/>
              <a:rect l="l" t="t" r="r" b="b"/>
              <a:pathLst>
                <a:path w="15305" h="6162" extrusionOk="0">
                  <a:moveTo>
                    <a:pt x="15305" y="0"/>
                  </a:moveTo>
                  <a:lnTo>
                    <a:pt x="15305" y="0"/>
                  </a:lnTo>
                  <a:cubicBezTo>
                    <a:pt x="12173" y="2635"/>
                    <a:pt x="8469" y="4117"/>
                    <a:pt x="4268" y="4398"/>
                  </a:cubicBezTo>
                  <a:cubicBezTo>
                    <a:pt x="3813" y="4428"/>
                    <a:pt x="3359" y="4443"/>
                    <a:pt x="2905" y="4443"/>
                  </a:cubicBezTo>
                  <a:cubicBezTo>
                    <a:pt x="1934" y="4443"/>
                    <a:pt x="965" y="4376"/>
                    <a:pt x="1" y="4248"/>
                  </a:cubicBezTo>
                  <a:lnTo>
                    <a:pt x="1" y="4248"/>
                  </a:lnTo>
                  <a:cubicBezTo>
                    <a:pt x="770" y="5036"/>
                    <a:pt x="1670" y="5683"/>
                    <a:pt x="2664" y="6161"/>
                  </a:cubicBezTo>
                  <a:cubicBezTo>
                    <a:pt x="3189" y="6161"/>
                    <a:pt x="3743" y="6152"/>
                    <a:pt x="4315" y="6114"/>
                  </a:cubicBezTo>
                  <a:cubicBezTo>
                    <a:pt x="7672" y="5908"/>
                    <a:pt x="10935" y="4895"/>
                    <a:pt x="13823" y="3160"/>
                  </a:cubicBezTo>
                  <a:cubicBezTo>
                    <a:pt x="14499" y="2204"/>
                    <a:pt x="15005" y="1135"/>
                    <a:pt x="15305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2138;p54"/>
            <p:cNvSpPr/>
            <p:nvPr/>
          </p:nvSpPr>
          <p:spPr>
            <a:xfrm>
              <a:off x="5151675" y="1166850"/>
              <a:ext cx="317450" cy="115475"/>
            </a:xfrm>
            <a:custGeom>
              <a:avLst/>
              <a:gdLst/>
              <a:ahLst/>
              <a:cxnLst/>
              <a:rect l="l" t="t" r="r" b="b"/>
              <a:pathLst>
                <a:path w="12698" h="4619" extrusionOk="0">
                  <a:moveTo>
                    <a:pt x="11328" y="0"/>
                  </a:moveTo>
                  <a:cubicBezTo>
                    <a:pt x="8684" y="1679"/>
                    <a:pt x="5692" y="2635"/>
                    <a:pt x="2401" y="2851"/>
                  </a:cubicBezTo>
                  <a:cubicBezTo>
                    <a:pt x="1988" y="2879"/>
                    <a:pt x="1594" y="2898"/>
                    <a:pt x="1219" y="2898"/>
                  </a:cubicBezTo>
                  <a:cubicBezTo>
                    <a:pt x="769" y="3432"/>
                    <a:pt x="366" y="4004"/>
                    <a:pt x="0" y="4595"/>
                  </a:cubicBezTo>
                  <a:cubicBezTo>
                    <a:pt x="341" y="4611"/>
                    <a:pt x="681" y="4618"/>
                    <a:pt x="1021" y="4618"/>
                  </a:cubicBezTo>
                  <a:cubicBezTo>
                    <a:pt x="1496" y="4618"/>
                    <a:pt x="1969" y="4604"/>
                    <a:pt x="2438" y="4576"/>
                  </a:cubicBezTo>
                  <a:cubicBezTo>
                    <a:pt x="6096" y="4351"/>
                    <a:pt x="9631" y="3170"/>
                    <a:pt x="12697" y="1154"/>
                  </a:cubicBezTo>
                  <a:cubicBezTo>
                    <a:pt x="12285" y="722"/>
                    <a:pt x="11825" y="338"/>
                    <a:pt x="11328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2139;p54"/>
            <p:cNvSpPr/>
            <p:nvPr/>
          </p:nvSpPr>
          <p:spPr>
            <a:xfrm>
              <a:off x="5101500" y="1362825"/>
              <a:ext cx="456000" cy="175300"/>
            </a:xfrm>
            <a:custGeom>
              <a:avLst/>
              <a:gdLst/>
              <a:ahLst/>
              <a:cxnLst/>
              <a:rect l="l" t="t" r="r" b="b"/>
              <a:pathLst>
                <a:path w="18240" h="7012" extrusionOk="0">
                  <a:moveTo>
                    <a:pt x="17986" y="1"/>
                  </a:moveTo>
                  <a:cubicBezTo>
                    <a:pt x="14657" y="3170"/>
                    <a:pt x="10625" y="4943"/>
                    <a:pt x="5993" y="5252"/>
                  </a:cubicBezTo>
                  <a:cubicBezTo>
                    <a:pt x="5538" y="5282"/>
                    <a:pt x="5083" y="5297"/>
                    <a:pt x="4627" y="5297"/>
                  </a:cubicBezTo>
                  <a:cubicBezTo>
                    <a:pt x="3074" y="5297"/>
                    <a:pt x="1523" y="5124"/>
                    <a:pt x="0" y="4783"/>
                  </a:cubicBezTo>
                  <a:lnTo>
                    <a:pt x="0" y="4783"/>
                  </a:lnTo>
                  <a:cubicBezTo>
                    <a:pt x="75" y="5402"/>
                    <a:pt x="197" y="6021"/>
                    <a:pt x="394" y="6621"/>
                  </a:cubicBezTo>
                  <a:cubicBezTo>
                    <a:pt x="685" y="6677"/>
                    <a:pt x="1013" y="6743"/>
                    <a:pt x="1379" y="6790"/>
                  </a:cubicBezTo>
                  <a:cubicBezTo>
                    <a:pt x="2441" y="6939"/>
                    <a:pt x="3516" y="7012"/>
                    <a:pt x="4593" y="7012"/>
                  </a:cubicBezTo>
                  <a:cubicBezTo>
                    <a:pt x="5075" y="7012"/>
                    <a:pt x="5558" y="6997"/>
                    <a:pt x="6040" y="6968"/>
                  </a:cubicBezTo>
                  <a:cubicBezTo>
                    <a:pt x="10531" y="6706"/>
                    <a:pt x="14817" y="4989"/>
                    <a:pt x="18240" y="2082"/>
                  </a:cubicBezTo>
                  <a:cubicBezTo>
                    <a:pt x="18211" y="1379"/>
                    <a:pt x="18127" y="685"/>
                    <a:pt x="17986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2140;p54"/>
            <p:cNvSpPr/>
            <p:nvPr/>
          </p:nvSpPr>
          <p:spPr>
            <a:xfrm>
              <a:off x="5104550" y="1253125"/>
              <a:ext cx="426000" cy="157175"/>
            </a:xfrm>
            <a:custGeom>
              <a:avLst/>
              <a:gdLst/>
              <a:ahLst/>
              <a:cxnLst/>
              <a:rect l="l" t="t" r="r" b="b"/>
              <a:pathLst>
                <a:path w="17040" h="6287" extrusionOk="0">
                  <a:moveTo>
                    <a:pt x="16270" y="0"/>
                  </a:moveTo>
                  <a:cubicBezTo>
                    <a:pt x="13091" y="2719"/>
                    <a:pt x="9340" y="4239"/>
                    <a:pt x="5074" y="4520"/>
                  </a:cubicBezTo>
                  <a:cubicBezTo>
                    <a:pt x="4598" y="4551"/>
                    <a:pt x="4122" y="4567"/>
                    <a:pt x="3647" y="4567"/>
                  </a:cubicBezTo>
                  <a:cubicBezTo>
                    <a:pt x="2566" y="4567"/>
                    <a:pt x="1487" y="4486"/>
                    <a:pt x="413" y="4323"/>
                  </a:cubicBezTo>
                  <a:cubicBezTo>
                    <a:pt x="235" y="4867"/>
                    <a:pt x="104" y="5430"/>
                    <a:pt x="0" y="5992"/>
                  </a:cubicBezTo>
                  <a:cubicBezTo>
                    <a:pt x="141" y="6020"/>
                    <a:pt x="300" y="6039"/>
                    <a:pt x="460" y="6067"/>
                  </a:cubicBezTo>
                  <a:cubicBezTo>
                    <a:pt x="1500" y="6213"/>
                    <a:pt x="2553" y="6286"/>
                    <a:pt x="3608" y="6286"/>
                  </a:cubicBezTo>
                  <a:cubicBezTo>
                    <a:pt x="4112" y="6286"/>
                    <a:pt x="4617" y="6269"/>
                    <a:pt x="5120" y="6236"/>
                  </a:cubicBezTo>
                  <a:cubicBezTo>
                    <a:pt x="9481" y="5983"/>
                    <a:pt x="13654" y="4351"/>
                    <a:pt x="17039" y="1585"/>
                  </a:cubicBezTo>
                  <a:cubicBezTo>
                    <a:pt x="16814" y="1041"/>
                    <a:pt x="16561" y="516"/>
                    <a:pt x="16270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2141;p54"/>
            <p:cNvSpPr/>
            <p:nvPr/>
          </p:nvSpPr>
          <p:spPr>
            <a:xfrm>
              <a:off x="6167950" y="1272900"/>
              <a:ext cx="183275" cy="109350"/>
            </a:xfrm>
            <a:custGeom>
              <a:avLst/>
              <a:gdLst/>
              <a:ahLst/>
              <a:cxnLst/>
              <a:rect l="l" t="t" r="r" b="b"/>
              <a:pathLst>
                <a:path w="7331" h="4374" extrusionOk="0">
                  <a:moveTo>
                    <a:pt x="2680" y="1"/>
                  </a:moveTo>
                  <a:cubicBezTo>
                    <a:pt x="1771" y="1"/>
                    <a:pt x="862" y="168"/>
                    <a:pt x="1" y="503"/>
                  </a:cubicBezTo>
                  <a:cubicBezTo>
                    <a:pt x="1" y="503"/>
                    <a:pt x="132" y="2088"/>
                    <a:pt x="2861" y="3935"/>
                  </a:cubicBezTo>
                  <a:cubicBezTo>
                    <a:pt x="3317" y="4243"/>
                    <a:pt x="3759" y="4373"/>
                    <a:pt x="4165" y="4373"/>
                  </a:cubicBezTo>
                  <a:cubicBezTo>
                    <a:pt x="6188" y="4373"/>
                    <a:pt x="7330" y="1139"/>
                    <a:pt x="5027" y="381"/>
                  </a:cubicBezTo>
                  <a:cubicBezTo>
                    <a:pt x="4266" y="128"/>
                    <a:pt x="3474" y="1"/>
                    <a:pt x="2680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2142;p54"/>
            <p:cNvSpPr/>
            <p:nvPr/>
          </p:nvSpPr>
          <p:spPr>
            <a:xfrm>
              <a:off x="6068075" y="1270450"/>
              <a:ext cx="125400" cy="155450"/>
            </a:xfrm>
            <a:custGeom>
              <a:avLst/>
              <a:gdLst/>
              <a:ahLst/>
              <a:cxnLst/>
              <a:rect l="l" t="t" r="r" b="b"/>
              <a:pathLst>
                <a:path w="5016" h="6218" extrusionOk="0">
                  <a:moveTo>
                    <a:pt x="1220" y="1"/>
                  </a:moveTo>
                  <a:cubicBezTo>
                    <a:pt x="1220" y="1"/>
                    <a:pt x="1" y="1079"/>
                    <a:pt x="207" y="4268"/>
                  </a:cubicBezTo>
                  <a:cubicBezTo>
                    <a:pt x="296" y="5641"/>
                    <a:pt x="1279" y="6217"/>
                    <a:pt x="2291" y="6217"/>
                  </a:cubicBezTo>
                  <a:cubicBezTo>
                    <a:pt x="3628" y="6217"/>
                    <a:pt x="5016" y="5210"/>
                    <a:pt x="4455" y="3705"/>
                  </a:cubicBezTo>
                  <a:cubicBezTo>
                    <a:pt x="3864" y="2120"/>
                    <a:pt x="2711" y="798"/>
                    <a:pt x="1220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2143;p54"/>
            <p:cNvSpPr/>
            <p:nvPr/>
          </p:nvSpPr>
          <p:spPr>
            <a:xfrm>
              <a:off x="6084025" y="1140800"/>
              <a:ext cx="165775" cy="135125"/>
            </a:xfrm>
            <a:custGeom>
              <a:avLst/>
              <a:gdLst/>
              <a:ahLst/>
              <a:cxnLst/>
              <a:rect l="l" t="t" r="r" b="b"/>
              <a:pathLst>
                <a:path w="6631" h="5405" extrusionOk="0">
                  <a:moveTo>
                    <a:pt x="3185" y="1"/>
                  </a:moveTo>
                  <a:cubicBezTo>
                    <a:pt x="2667" y="1"/>
                    <a:pt x="2151" y="218"/>
                    <a:pt x="1745" y="742"/>
                  </a:cubicBezTo>
                  <a:cubicBezTo>
                    <a:pt x="0" y="2983"/>
                    <a:pt x="338" y="5374"/>
                    <a:pt x="338" y="5374"/>
                  </a:cubicBezTo>
                  <a:cubicBezTo>
                    <a:pt x="338" y="5374"/>
                    <a:pt x="464" y="5404"/>
                    <a:pt x="705" y="5404"/>
                  </a:cubicBezTo>
                  <a:cubicBezTo>
                    <a:pt x="1321" y="5404"/>
                    <a:pt x="2686" y="5210"/>
                    <a:pt x="4595" y="3827"/>
                  </a:cubicBezTo>
                  <a:cubicBezTo>
                    <a:pt x="6631" y="2353"/>
                    <a:pt x="4893" y="1"/>
                    <a:pt x="318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2144;p54"/>
            <p:cNvSpPr/>
            <p:nvPr/>
          </p:nvSpPr>
          <p:spPr>
            <a:xfrm>
              <a:off x="5914300" y="1266250"/>
              <a:ext cx="125475" cy="155500"/>
            </a:xfrm>
            <a:custGeom>
              <a:avLst/>
              <a:gdLst/>
              <a:ahLst/>
              <a:cxnLst/>
              <a:rect l="l" t="t" r="r" b="b"/>
              <a:pathLst>
                <a:path w="5019" h="6220" extrusionOk="0">
                  <a:moveTo>
                    <a:pt x="1219" y="0"/>
                  </a:moveTo>
                  <a:cubicBezTo>
                    <a:pt x="1219" y="0"/>
                    <a:pt x="0" y="1079"/>
                    <a:pt x="206" y="4267"/>
                  </a:cubicBezTo>
                  <a:cubicBezTo>
                    <a:pt x="295" y="5642"/>
                    <a:pt x="1280" y="6220"/>
                    <a:pt x="2294" y="6220"/>
                  </a:cubicBezTo>
                  <a:cubicBezTo>
                    <a:pt x="3631" y="6220"/>
                    <a:pt x="5019" y="5214"/>
                    <a:pt x="4464" y="3704"/>
                  </a:cubicBezTo>
                  <a:cubicBezTo>
                    <a:pt x="3864" y="2119"/>
                    <a:pt x="2710" y="807"/>
                    <a:pt x="1219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2145;p54"/>
            <p:cNvSpPr/>
            <p:nvPr/>
          </p:nvSpPr>
          <p:spPr>
            <a:xfrm>
              <a:off x="5770925" y="1256625"/>
              <a:ext cx="118075" cy="158050"/>
            </a:xfrm>
            <a:custGeom>
              <a:avLst/>
              <a:gdLst/>
              <a:ahLst/>
              <a:cxnLst/>
              <a:rect l="l" t="t" r="r" b="b"/>
              <a:pathLst>
                <a:path w="4723" h="6322" extrusionOk="0">
                  <a:moveTo>
                    <a:pt x="1665" y="1"/>
                  </a:moveTo>
                  <a:cubicBezTo>
                    <a:pt x="1665" y="1"/>
                    <a:pt x="315" y="929"/>
                    <a:pt x="99" y="4117"/>
                  </a:cubicBezTo>
                  <a:cubicBezTo>
                    <a:pt x="1" y="5639"/>
                    <a:pt x="1117" y="6321"/>
                    <a:pt x="2243" y="6321"/>
                  </a:cubicBezTo>
                  <a:cubicBezTo>
                    <a:pt x="3477" y="6321"/>
                    <a:pt x="4723" y="5502"/>
                    <a:pt x="4394" y="4070"/>
                  </a:cubicBezTo>
                  <a:cubicBezTo>
                    <a:pt x="4010" y="2420"/>
                    <a:pt x="3044" y="976"/>
                    <a:pt x="166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2146;p54"/>
            <p:cNvSpPr/>
            <p:nvPr/>
          </p:nvSpPr>
          <p:spPr>
            <a:xfrm>
              <a:off x="5940075" y="1123925"/>
              <a:ext cx="156100" cy="139775"/>
            </a:xfrm>
            <a:custGeom>
              <a:avLst/>
              <a:gdLst/>
              <a:ahLst/>
              <a:cxnLst/>
              <a:rect l="l" t="t" r="r" b="b"/>
              <a:pathLst>
                <a:path w="6244" h="5591" extrusionOk="0">
                  <a:moveTo>
                    <a:pt x="2813" y="1"/>
                  </a:moveTo>
                  <a:cubicBezTo>
                    <a:pt x="2245" y="1"/>
                    <a:pt x="1689" y="250"/>
                    <a:pt x="1295" y="854"/>
                  </a:cubicBezTo>
                  <a:cubicBezTo>
                    <a:pt x="366" y="2242"/>
                    <a:pt x="1" y="3940"/>
                    <a:pt x="273" y="5581"/>
                  </a:cubicBezTo>
                  <a:cubicBezTo>
                    <a:pt x="273" y="5581"/>
                    <a:pt x="334" y="5590"/>
                    <a:pt x="451" y="5590"/>
                  </a:cubicBezTo>
                  <a:cubicBezTo>
                    <a:pt x="940" y="5590"/>
                    <a:pt x="2400" y="5425"/>
                    <a:pt x="4399" y="3715"/>
                  </a:cubicBezTo>
                  <a:cubicBezTo>
                    <a:pt x="6243" y="2128"/>
                    <a:pt x="4475" y="1"/>
                    <a:pt x="281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2147;p54"/>
            <p:cNvSpPr/>
            <p:nvPr/>
          </p:nvSpPr>
          <p:spPr>
            <a:xfrm>
              <a:off x="5782775" y="1129925"/>
              <a:ext cx="124975" cy="157675"/>
            </a:xfrm>
            <a:custGeom>
              <a:avLst/>
              <a:gdLst/>
              <a:ahLst/>
              <a:cxnLst/>
              <a:rect l="l" t="t" r="r" b="b"/>
              <a:pathLst>
                <a:path w="4999" h="6307" extrusionOk="0">
                  <a:moveTo>
                    <a:pt x="2118" y="0"/>
                  </a:moveTo>
                  <a:cubicBezTo>
                    <a:pt x="1176" y="0"/>
                    <a:pt x="283" y="501"/>
                    <a:pt x="169" y="1627"/>
                  </a:cubicBezTo>
                  <a:cubicBezTo>
                    <a:pt x="0" y="3296"/>
                    <a:pt x="460" y="4956"/>
                    <a:pt x="1454" y="6306"/>
                  </a:cubicBezTo>
                  <a:cubicBezTo>
                    <a:pt x="1454" y="6306"/>
                    <a:pt x="3039" y="5828"/>
                    <a:pt x="4267" y="2856"/>
                  </a:cubicBezTo>
                  <a:cubicBezTo>
                    <a:pt x="4999" y="1085"/>
                    <a:pt x="3505" y="0"/>
                    <a:pt x="2118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2148;p54"/>
            <p:cNvSpPr/>
            <p:nvPr/>
          </p:nvSpPr>
          <p:spPr>
            <a:xfrm>
              <a:off x="5690875" y="1257100"/>
              <a:ext cx="497025" cy="94275"/>
            </a:xfrm>
            <a:custGeom>
              <a:avLst/>
              <a:gdLst/>
              <a:ahLst/>
              <a:cxnLst/>
              <a:rect l="l" t="t" r="r" b="b"/>
              <a:pathLst>
                <a:path w="19881" h="3771" extrusionOk="0">
                  <a:moveTo>
                    <a:pt x="12318" y="1"/>
                  </a:moveTo>
                  <a:cubicBezTo>
                    <a:pt x="6225" y="1"/>
                    <a:pt x="2075" y="2347"/>
                    <a:pt x="591" y="3339"/>
                  </a:cubicBezTo>
                  <a:cubicBezTo>
                    <a:pt x="216" y="3592"/>
                    <a:pt x="10" y="3761"/>
                    <a:pt x="0" y="3770"/>
                  </a:cubicBezTo>
                  <a:lnTo>
                    <a:pt x="1398" y="3433"/>
                  </a:lnTo>
                  <a:cubicBezTo>
                    <a:pt x="1454" y="3383"/>
                    <a:pt x="5056" y="397"/>
                    <a:pt x="11823" y="397"/>
                  </a:cubicBezTo>
                  <a:cubicBezTo>
                    <a:pt x="14104" y="397"/>
                    <a:pt x="16745" y="736"/>
                    <a:pt x="19731" y="1641"/>
                  </a:cubicBezTo>
                  <a:lnTo>
                    <a:pt x="19881" y="1163"/>
                  </a:lnTo>
                  <a:cubicBezTo>
                    <a:pt x="17116" y="325"/>
                    <a:pt x="14583" y="1"/>
                    <a:pt x="1231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2149;p54"/>
            <p:cNvSpPr/>
            <p:nvPr/>
          </p:nvSpPr>
          <p:spPr>
            <a:xfrm>
              <a:off x="5394075" y="1132200"/>
              <a:ext cx="446625" cy="432900"/>
            </a:xfrm>
            <a:custGeom>
              <a:avLst/>
              <a:gdLst/>
              <a:ahLst/>
              <a:cxnLst/>
              <a:rect l="l" t="t" r="r" b="b"/>
              <a:pathLst>
                <a:path w="17865" h="17316" extrusionOk="0">
                  <a:moveTo>
                    <a:pt x="11428" y="1"/>
                  </a:moveTo>
                  <a:cubicBezTo>
                    <a:pt x="10479" y="1"/>
                    <a:pt x="9287" y="1365"/>
                    <a:pt x="8496" y="3346"/>
                  </a:cubicBezTo>
                  <a:cubicBezTo>
                    <a:pt x="7471" y="1624"/>
                    <a:pt x="6172" y="497"/>
                    <a:pt x="5243" y="497"/>
                  </a:cubicBezTo>
                  <a:cubicBezTo>
                    <a:pt x="5084" y="497"/>
                    <a:pt x="4936" y="530"/>
                    <a:pt x="4802" y="598"/>
                  </a:cubicBezTo>
                  <a:cubicBezTo>
                    <a:pt x="3883" y="1067"/>
                    <a:pt x="3939" y="3055"/>
                    <a:pt x="4867" y="5203"/>
                  </a:cubicBezTo>
                  <a:cubicBezTo>
                    <a:pt x="4075" y="5006"/>
                    <a:pt x="3319" y="4910"/>
                    <a:pt x="2658" y="4910"/>
                  </a:cubicBezTo>
                  <a:cubicBezTo>
                    <a:pt x="1425" y="4910"/>
                    <a:pt x="521" y="5243"/>
                    <a:pt x="319" y="5878"/>
                  </a:cubicBezTo>
                  <a:cubicBezTo>
                    <a:pt x="1" y="6863"/>
                    <a:pt x="1435" y="8222"/>
                    <a:pt x="3620" y="9085"/>
                  </a:cubicBezTo>
                  <a:cubicBezTo>
                    <a:pt x="1604" y="10295"/>
                    <a:pt x="404" y="11870"/>
                    <a:pt x="873" y="12789"/>
                  </a:cubicBezTo>
                  <a:cubicBezTo>
                    <a:pt x="1099" y="13233"/>
                    <a:pt x="1681" y="13450"/>
                    <a:pt x="2465" y="13450"/>
                  </a:cubicBezTo>
                  <a:cubicBezTo>
                    <a:pt x="3301" y="13450"/>
                    <a:pt x="4368" y="13203"/>
                    <a:pt x="5477" y="12723"/>
                  </a:cubicBezTo>
                  <a:lnTo>
                    <a:pt x="5477" y="12723"/>
                  </a:lnTo>
                  <a:cubicBezTo>
                    <a:pt x="4914" y="14993"/>
                    <a:pt x="5177" y="16962"/>
                    <a:pt x="6152" y="17271"/>
                  </a:cubicBezTo>
                  <a:cubicBezTo>
                    <a:pt x="6244" y="17301"/>
                    <a:pt x="6339" y="17316"/>
                    <a:pt x="6437" y="17316"/>
                  </a:cubicBezTo>
                  <a:cubicBezTo>
                    <a:pt x="7387" y="17316"/>
                    <a:pt x="8578" y="15951"/>
                    <a:pt x="9369" y="13971"/>
                  </a:cubicBezTo>
                  <a:cubicBezTo>
                    <a:pt x="10394" y="15693"/>
                    <a:pt x="11693" y="16819"/>
                    <a:pt x="12622" y="16819"/>
                  </a:cubicBezTo>
                  <a:cubicBezTo>
                    <a:pt x="12781" y="16819"/>
                    <a:pt x="12929" y="16787"/>
                    <a:pt x="13063" y="16718"/>
                  </a:cubicBezTo>
                  <a:cubicBezTo>
                    <a:pt x="13982" y="16249"/>
                    <a:pt x="13926" y="14261"/>
                    <a:pt x="12998" y="12114"/>
                  </a:cubicBezTo>
                  <a:lnTo>
                    <a:pt x="12998" y="12114"/>
                  </a:lnTo>
                  <a:cubicBezTo>
                    <a:pt x="13790" y="12310"/>
                    <a:pt x="14546" y="12406"/>
                    <a:pt x="15208" y="12406"/>
                  </a:cubicBezTo>
                  <a:cubicBezTo>
                    <a:pt x="16441" y="12406"/>
                    <a:pt x="17348" y="12073"/>
                    <a:pt x="17555" y="11439"/>
                  </a:cubicBezTo>
                  <a:cubicBezTo>
                    <a:pt x="17865" y="10454"/>
                    <a:pt x="16430" y="9094"/>
                    <a:pt x="14245" y="8232"/>
                  </a:cubicBezTo>
                  <a:cubicBezTo>
                    <a:pt x="16261" y="7022"/>
                    <a:pt x="17461" y="5447"/>
                    <a:pt x="16992" y="4528"/>
                  </a:cubicBezTo>
                  <a:cubicBezTo>
                    <a:pt x="16766" y="4083"/>
                    <a:pt x="16184" y="3867"/>
                    <a:pt x="15401" y="3867"/>
                  </a:cubicBezTo>
                  <a:cubicBezTo>
                    <a:pt x="14564" y="3867"/>
                    <a:pt x="13497" y="4114"/>
                    <a:pt x="12388" y="4593"/>
                  </a:cubicBezTo>
                  <a:cubicBezTo>
                    <a:pt x="12951" y="2324"/>
                    <a:pt x="12688" y="355"/>
                    <a:pt x="11713" y="45"/>
                  </a:cubicBezTo>
                  <a:cubicBezTo>
                    <a:pt x="11621" y="15"/>
                    <a:pt x="11526" y="1"/>
                    <a:pt x="11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2150;p54"/>
            <p:cNvSpPr/>
            <p:nvPr/>
          </p:nvSpPr>
          <p:spPr>
            <a:xfrm>
              <a:off x="5543700" y="1289925"/>
              <a:ext cx="157275" cy="134525"/>
            </a:xfrm>
            <a:custGeom>
              <a:avLst/>
              <a:gdLst/>
              <a:ahLst/>
              <a:cxnLst/>
              <a:rect l="l" t="t" r="r" b="b"/>
              <a:pathLst>
                <a:path w="6291" h="5381" extrusionOk="0">
                  <a:moveTo>
                    <a:pt x="2849" y="0"/>
                  </a:moveTo>
                  <a:cubicBezTo>
                    <a:pt x="2849" y="0"/>
                    <a:pt x="777" y="544"/>
                    <a:pt x="439" y="2204"/>
                  </a:cubicBezTo>
                  <a:cubicBezTo>
                    <a:pt x="0" y="4369"/>
                    <a:pt x="1531" y="5381"/>
                    <a:pt x="2865" y="5381"/>
                  </a:cubicBezTo>
                  <a:cubicBezTo>
                    <a:pt x="3300" y="5381"/>
                    <a:pt x="3713" y="5274"/>
                    <a:pt x="4031" y="5064"/>
                  </a:cubicBezTo>
                  <a:cubicBezTo>
                    <a:pt x="5334" y="4201"/>
                    <a:pt x="6291" y="422"/>
                    <a:pt x="2849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2151;p54"/>
            <p:cNvSpPr/>
            <p:nvPr/>
          </p:nvSpPr>
          <p:spPr>
            <a:xfrm>
              <a:off x="5655875" y="1024450"/>
              <a:ext cx="276475" cy="217425"/>
            </a:xfrm>
            <a:custGeom>
              <a:avLst/>
              <a:gdLst/>
              <a:ahLst/>
              <a:cxnLst/>
              <a:rect l="l" t="t" r="r" b="b"/>
              <a:pathLst>
                <a:path w="11059" h="8697" extrusionOk="0">
                  <a:moveTo>
                    <a:pt x="3456" y="1"/>
                  </a:moveTo>
                  <a:cubicBezTo>
                    <a:pt x="1841" y="1"/>
                    <a:pt x="287" y="2129"/>
                    <a:pt x="1813" y="3483"/>
                  </a:cubicBezTo>
                  <a:cubicBezTo>
                    <a:pt x="2179" y="3802"/>
                    <a:pt x="2573" y="4093"/>
                    <a:pt x="2985" y="4327"/>
                  </a:cubicBezTo>
                  <a:cubicBezTo>
                    <a:pt x="2713" y="4468"/>
                    <a:pt x="2423" y="4636"/>
                    <a:pt x="2113" y="4833"/>
                  </a:cubicBezTo>
                  <a:cubicBezTo>
                    <a:pt x="1" y="6173"/>
                    <a:pt x="1510" y="8644"/>
                    <a:pt x="3164" y="8644"/>
                  </a:cubicBezTo>
                  <a:cubicBezTo>
                    <a:pt x="3618" y="8644"/>
                    <a:pt x="4082" y="8458"/>
                    <a:pt x="4486" y="8012"/>
                  </a:cubicBezTo>
                  <a:cubicBezTo>
                    <a:pt x="4786" y="7684"/>
                    <a:pt x="5048" y="7328"/>
                    <a:pt x="5273" y="6953"/>
                  </a:cubicBezTo>
                  <a:cubicBezTo>
                    <a:pt x="5386" y="7178"/>
                    <a:pt x="5526" y="7412"/>
                    <a:pt x="5686" y="7656"/>
                  </a:cubicBezTo>
                  <a:cubicBezTo>
                    <a:pt x="6158" y="8400"/>
                    <a:pt x="6769" y="8696"/>
                    <a:pt x="7362" y="8696"/>
                  </a:cubicBezTo>
                  <a:cubicBezTo>
                    <a:pt x="8924" y="8696"/>
                    <a:pt x="10367" y="6643"/>
                    <a:pt x="8865" y="5283"/>
                  </a:cubicBezTo>
                  <a:cubicBezTo>
                    <a:pt x="8602" y="5049"/>
                    <a:pt x="8321" y="4824"/>
                    <a:pt x="8021" y="4627"/>
                  </a:cubicBezTo>
                  <a:cubicBezTo>
                    <a:pt x="8302" y="4486"/>
                    <a:pt x="8602" y="4318"/>
                    <a:pt x="8921" y="4121"/>
                  </a:cubicBezTo>
                  <a:cubicBezTo>
                    <a:pt x="11059" y="2782"/>
                    <a:pt x="9451" y="200"/>
                    <a:pt x="7760" y="200"/>
                  </a:cubicBezTo>
                  <a:cubicBezTo>
                    <a:pt x="7308" y="200"/>
                    <a:pt x="6849" y="386"/>
                    <a:pt x="6455" y="829"/>
                  </a:cubicBezTo>
                  <a:cubicBezTo>
                    <a:pt x="6145" y="1167"/>
                    <a:pt x="5883" y="1542"/>
                    <a:pt x="5648" y="1945"/>
                  </a:cubicBezTo>
                  <a:cubicBezTo>
                    <a:pt x="5498" y="1654"/>
                    <a:pt x="5330" y="1345"/>
                    <a:pt x="5123" y="1026"/>
                  </a:cubicBezTo>
                  <a:cubicBezTo>
                    <a:pt x="4662" y="293"/>
                    <a:pt x="4054" y="1"/>
                    <a:pt x="3456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2152;p54"/>
            <p:cNvSpPr/>
            <p:nvPr/>
          </p:nvSpPr>
          <p:spPr>
            <a:xfrm>
              <a:off x="5755100" y="1099200"/>
              <a:ext cx="73475" cy="65575"/>
            </a:xfrm>
            <a:custGeom>
              <a:avLst/>
              <a:gdLst/>
              <a:ahLst/>
              <a:cxnLst/>
              <a:rect l="l" t="t" r="r" b="b"/>
              <a:pathLst>
                <a:path w="2939" h="2623" extrusionOk="0">
                  <a:moveTo>
                    <a:pt x="1888" y="1"/>
                  </a:moveTo>
                  <a:cubicBezTo>
                    <a:pt x="1358" y="1"/>
                    <a:pt x="757" y="588"/>
                    <a:pt x="657" y="812"/>
                  </a:cubicBezTo>
                  <a:cubicBezTo>
                    <a:pt x="657" y="812"/>
                    <a:pt x="1" y="1890"/>
                    <a:pt x="789" y="2425"/>
                  </a:cubicBezTo>
                  <a:cubicBezTo>
                    <a:pt x="983" y="2556"/>
                    <a:pt x="1222" y="2622"/>
                    <a:pt x="1463" y="2622"/>
                  </a:cubicBezTo>
                  <a:cubicBezTo>
                    <a:pt x="2186" y="2622"/>
                    <a:pt x="2938" y="2028"/>
                    <a:pt x="2636" y="812"/>
                  </a:cubicBezTo>
                  <a:cubicBezTo>
                    <a:pt x="2490" y="206"/>
                    <a:pt x="2201" y="1"/>
                    <a:pt x="1888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2153;p54"/>
            <p:cNvSpPr/>
            <p:nvPr/>
          </p:nvSpPr>
          <p:spPr>
            <a:xfrm>
              <a:off x="5067025" y="1588850"/>
              <a:ext cx="276475" cy="217425"/>
            </a:xfrm>
            <a:custGeom>
              <a:avLst/>
              <a:gdLst/>
              <a:ahLst/>
              <a:cxnLst/>
              <a:rect l="l" t="t" r="r" b="b"/>
              <a:pathLst>
                <a:path w="11059" h="8697" extrusionOk="0">
                  <a:moveTo>
                    <a:pt x="3455" y="0"/>
                  </a:moveTo>
                  <a:cubicBezTo>
                    <a:pt x="1841" y="0"/>
                    <a:pt x="287" y="2126"/>
                    <a:pt x="1820" y="3488"/>
                  </a:cubicBezTo>
                  <a:cubicBezTo>
                    <a:pt x="2177" y="3807"/>
                    <a:pt x="2570" y="4088"/>
                    <a:pt x="2992" y="4332"/>
                  </a:cubicBezTo>
                  <a:cubicBezTo>
                    <a:pt x="2711" y="4473"/>
                    <a:pt x="2420" y="4632"/>
                    <a:pt x="2111" y="4829"/>
                  </a:cubicBezTo>
                  <a:cubicBezTo>
                    <a:pt x="1" y="6174"/>
                    <a:pt x="1505" y="8644"/>
                    <a:pt x="3158" y="8644"/>
                  </a:cubicBezTo>
                  <a:cubicBezTo>
                    <a:pt x="3612" y="8644"/>
                    <a:pt x="4079" y="8457"/>
                    <a:pt x="4483" y="8008"/>
                  </a:cubicBezTo>
                  <a:cubicBezTo>
                    <a:pt x="4783" y="7680"/>
                    <a:pt x="5046" y="7333"/>
                    <a:pt x="5271" y="6958"/>
                  </a:cubicBezTo>
                  <a:cubicBezTo>
                    <a:pt x="5393" y="7183"/>
                    <a:pt x="5524" y="7417"/>
                    <a:pt x="5684" y="7661"/>
                  </a:cubicBezTo>
                  <a:cubicBezTo>
                    <a:pt x="6156" y="8401"/>
                    <a:pt x="6767" y="8697"/>
                    <a:pt x="7360" y="8697"/>
                  </a:cubicBezTo>
                  <a:cubicBezTo>
                    <a:pt x="8925" y="8697"/>
                    <a:pt x="10372" y="6648"/>
                    <a:pt x="8863" y="5288"/>
                  </a:cubicBezTo>
                  <a:cubicBezTo>
                    <a:pt x="8600" y="5045"/>
                    <a:pt x="8319" y="4829"/>
                    <a:pt x="8019" y="4632"/>
                  </a:cubicBezTo>
                  <a:cubicBezTo>
                    <a:pt x="8300" y="4491"/>
                    <a:pt x="8600" y="4322"/>
                    <a:pt x="8919" y="4116"/>
                  </a:cubicBezTo>
                  <a:cubicBezTo>
                    <a:pt x="11058" y="2784"/>
                    <a:pt x="9446" y="201"/>
                    <a:pt x="7754" y="201"/>
                  </a:cubicBezTo>
                  <a:cubicBezTo>
                    <a:pt x="7303" y="201"/>
                    <a:pt x="6846" y="384"/>
                    <a:pt x="6453" y="825"/>
                  </a:cubicBezTo>
                  <a:cubicBezTo>
                    <a:pt x="6143" y="1172"/>
                    <a:pt x="5871" y="1547"/>
                    <a:pt x="5646" y="1950"/>
                  </a:cubicBezTo>
                  <a:cubicBezTo>
                    <a:pt x="5496" y="1659"/>
                    <a:pt x="5327" y="1350"/>
                    <a:pt x="5121" y="1022"/>
                  </a:cubicBezTo>
                  <a:cubicBezTo>
                    <a:pt x="4660" y="292"/>
                    <a:pt x="4053" y="0"/>
                    <a:pt x="3455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2154;p54"/>
            <p:cNvSpPr/>
            <p:nvPr/>
          </p:nvSpPr>
          <p:spPr>
            <a:xfrm>
              <a:off x="5166200" y="1663500"/>
              <a:ext cx="73450" cy="65700"/>
            </a:xfrm>
            <a:custGeom>
              <a:avLst/>
              <a:gdLst/>
              <a:ahLst/>
              <a:cxnLst/>
              <a:rect l="l" t="t" r="r" b="b"/>
              <a:pathLst>
                <a:path w="2938" h="2628" extrusionOk="0">
                  <a:moveTo>
                    <a:pt x="1883" y="0"/>
                  </a:moveTo>
                  <a:cubicBezTo>
                    <a:pt x="1354" y="0"/>
                    <a:pt x="757" y="587"/>
                    <a:pt x="657" y="811"/>
                  </a:cubicBezTo>
                  <a:cubicBezTo>
                    <a:pt x="657" y="811"/>
                    <a:pt x="1" y="1890"/>
                    <a:pt x="788" y="2424"/>
                  </a:cubicBezTo>
                  <a:cubicBezTo>
                    <a:pt x="985" y="2559"/>
                    <a:pt x="1226" y="2627"/>
                    <a:pt x="1469" y="2627"/>
                  </a:cubicBezTo>
                  <a:cubicBezTo>
                    <a:pt x="2191" y="2627"/>
                    <a:pt x="2937" y="2031"/>
                    <a:pt x="2636" y="811"/>
                  </a:cubicBezTo>
                  <a:cubicBezTo>
                    <a:pt x="2486" y="205"/>
                    <a:pt x="2196" y="0"/>
                    <a:pt x="1883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2125;p54"/>
          <p:cNvGrpSpPr/>
          <p:nvPr/>
        </p:nvGrpSpPr>
        <p:grpSpPr>
          <a:xfrm>
            <a:off x="173999" y="129372"/>
            <a:ext cx="2818191" cy="1950211"/>
            <a:chOff x="4823750" y="1024450"/>
            <a:chExt cx="1527475" cy="1057025"/>
          </a:xfrm>
        </p:grpSpPr>
        <p:sp>
          <p:nvSpPr>
            <p:cNvPr id="720" name="Google Shape;2126;p54"/>
            <p:cNvSpPr/>
            <p:nvPr/>
          </p:nvSpPr>
          <p:spPr>
            <a:xfrm>
              <a:off x="4903875" y="1347125"/>
              <a:ext cx="277125" cy="271750"/>
            </a:xfrm>
            <a:custGeom>
              <a:avLst/>
              <a:gdLst/>
              <a:ahLst/>
              <a:cxnLst/>
              <a:rect l="l" t="t" r="r" b="b"/>
              <a:pathLst>
                <a:path w="11085" h="10870" extrusionOk="0">
                  <a:moveTo>
                    <a:pt x="6466" y="1"/>
                  </a:moveTo>
                  <a:cubicBezTo>
                    <a:pt x="5872" y="1"/>
                    <a:pt x="5214" y="945"/>
                    <a:pt x="4877" y="2260"/>
                  </a:cubicBezTo>
                  <a:cubicBezTo>
                    <a:pt x="4158" y="1352"/>
                    <a:pt x="3341" y="780"/>
                    <a:pt x="2782" y="780"/>
                  </a:cubicBezTo>
                  <a:cubicBezTo>
                    <a:pt x="2648" y="780"/>
                    <a:pt x="2529" y="813"/>
                    <a:pt x="2429" y="882"/>
                  </a:cubicBezTo>
                  <a:cubicBezTo>
                    <a:pt x="1904" y="1238"/>
                    <a:pt x="2091" y="2429"/>
                    <a:pt x="2823" y="3658"/>
                  </a:cubicBezTo>
                  <a:cubicBezTo>
                    <a:pt x="2567" y="3627"/>
                    <a:pt x="2319" y="3613"/>
                    <a:pt x="2085" y="3613"/>
                  </a:cubicBezTo>
                  <a:cubicBezTo>
                    <a:pt x="1014" y="3613"/>
                    <a:pt x="214" y="3917"/>
                    <a:pt x="122" y="4417"/>
                  </a:cubicBezTo>
                  <a:cubicBezTo>
                    <a:pt x="0" y="5036"/>
                    <a:pt x="975" y="5749"/>
                    <a:pt x="2363" y="6105"/>
                  </a:cubicBezTo>
                  <a:cubicBezTo>
                    <a:pt x="1238" y="6996"/>
                    <a:pt x="638" y="8037"/>
                    <a:pt x="985" y="8553"/>
                  </a:cubicBezTo>
                  <a:cubicBezTo>
                    <a:pt x="1122" y="8755"/>
                    <a:pt x="1386" y="8852"/>
                    <a:pt x="1728" y="8852"/>
                  </a:cubicBezTo>
                  <a:cubicBezTo>
                    <a:pt x="2272" y="8852"/>
                    <a:pt x="3016" y="8608"/>
                    <a:pt x="3770" y="8159"/>
                  </a:cubicBezTo>
                  <a:lnTo>
                    <a:pt x="3770" y="8159"/>
                  </a:lnTo>
                  <a:cubicBezTo>
                    <a:pt x="3601" y="9584"/>
                    <a:pt x="3911" y="10747"/>
                    <a:pt x="4530" y="10859"/>
                  </a:cubicBezTo>
                  <a:cubicBezTo>
                    <a:pt x="4565" y="10866"/>
                    <a:pt x="4600" y="10870"/>
                    <a:pt x="4635" y="10870"/>
                  </a:cubicBezTo>
                  <a:cubicBezTo>
                    <a:pt x="5228" y="10870"/>
                    <a:pt x="5881" y="9928"/>
                    <a:pt x="6217" y="8618"/>
                  </a:cubicBezTo>
                  <a:cubicBezTo>
                    <a:pt x="6930" y="9528"/>
                    <a:pt x="7754" y="10095"/>
                    <a:pt x="8315" y="10095"/>
                  </a:cubicBezTo>
                  <a:cubicBezTo>
                    <a:pt x="8448" y="10095"/>
                    <a:pt x="8566" y="10063"/>
                    <a:pt x="8665" y="9997"/>
                  </a:cubicBezTo>
                  <a:cubicBezTo>
                    <a:pt x="9181" y="9640"/>
                    <a:pt x="8993" y="8440"/>
                    <a:pt x="8271" y="7212"/>
                  </a:cubicBezTo>
                  <a:lnTo>
                    <a:pt x="8271" y="7212"/>
                  </a:lnTo>
                  <a:cubicBezTo>
                    <a:pt x="8529" y="7242"/>
                    <a:pt x="8779" y="7257"/>
                    <a:pt x="9016" y="7257"/>
                  </a:cubicBezTo>
                  <a:cubicBezTo>
                    <a:pt x="10079" y="7257"/>
                    <a:pt x="10880" y="6958"/>
                    <a:pt x="10972" y="6452"/>
                  </a:cubicBezTo>
                  <a:cubicBezTo>
                    <a:pt x="11084" y="5833"/>
                    <a:pt x="10109" y="5120"/>
                    <a:pt x="8731" y="4764"/>
                  </a:cubicBezTo>
                  <a:cubicBezTo>
                    <a:pt x="9847" y="3883"/>
                    <a:pt x="10456" y="2842"/>
                    <a:pt x="10100" y="2317"/>
                  </a:cubicBezTo>
                  <a:cubicBezTo>
                    <a:pt x="9963" y="2118"/>
                    <a:pt x="9702" y="2024"/>
                    <a:pt x="9364" y="2024"/>
                  </a:cubicBezTo>
                  <a:cubicBezTo>
                    <a:pt x="8822" y="2024"/>
                    <a:pt x="8080" y="2266"/>
                    <a:pt x="7324" y="2710"/>
                  </a:cubicBezTo>
                  <a:cubicBezTo>
                    <a:pt x="7493" y="1294"/>
                    <a:pt x="7174" y="132"/>
                    <a:pt x="6564" y="10"/>
                  </a:cubicBezTo>
                  <a:cubicBezTo>
                    <a:pt x="6532" y="4"/>
                    <a:pt x="6499" y="1"/>
                    <a:pt x="6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2127;p54"/>
            <p:cNvSpPr/>
            <p:nvPr/>
          </p:nvSpPr>
          <p:spPr>
            <a:xfrm>
              <a:off x="5001950" y="1447700"/>
              <a:ext cx="87350" cy="81775"/>
            </a:xfrm>
            <a:custGeom>
              <a:avLst/>
              <a:gdLst/>
              <a:ahLst/>
              <a:cxnLst/>
              <a:rect l="l" t="t" r="r" b="b"/>
              <a:pathLst>
                <a:path w="3494" h="3271" extrusionOk="0">
                  <a:moveTo>
                    <a:pt x="1397" y="0"/>
                  </a:moveTo>
                  <a:cubicBezTo>
                    <a:pt x="1393" y="0"/>
                    <a:pt x="1389" y="0"/>
                    <a:pt x="1385" y="0"/>
                  </a:cubicBezTo>
                  <a:cubicBezTo>
                    <a:pt x="1385" y="0"/>
                    <a:pt x="175" y="488"/>
                    <a:pt x="91" y="1519"/>
                  </a:cubicBezTo>
                  <a:cubicBezTo>
                    <a:pt x="0" y="2753"/>
                    <a:pt x="831" y="3271"/>
                    <a:pt x="1590" y="3271"/>
                  </a:cubicBezTo>
                  <a:cubicBezTo>
                    <a:pt x="1933" y="3271"/>
                    <a:pt x="2260" y="3165"/>
                    <a:pt x="2482" y="2973"/>
                  </a:cubicBezTo>
                  <a:cubicBezTo>
                    <a:pt x="3203" y="2355"/>
                    <a:pt x="3494" y="0"/>
                    <a:pt x="1397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2128;p54"/>
            <p:cNvSpPr/>
            <p:nvPr/>
          </p:nvSpPr>
          <p:spPr>
            <a:xfrm>
              <a:off x="4901375" y="1917975"/>
              <a:ext cx="114400" cy="163500"/>
            </a:xfrm>
            <a:custGeom>
              <a:avLst/>
              <a:gdLst/>
              <a:ahLst/>
              <a:cxnLst/>
              <a:rect l="l" t="t" r="r" b="b"/>
              <a:pathLst>
                <a:path w="4576" h="6540" extrusionOk="0">
                  <a:moveTo>
                    <a:pt x="2942" y="0"/>
                  </a:moveTo>
                  <a:cubicBezTo>
                    <a:pt x="1591" y="1079"/>
                    <a:pt x="654" y="2598"/>
                    <a:pt x="307" y="4286"/>
                  </a:cubicBezTo>
                  <a:cubicBezTo>
                    <a:pt x="1" y="5740"/>
                    <a:pt x="1145" y="6540"/>
                    <a:pt x="2312" y="6540"/>
                  </a:cubicBezTo>
                  <a:cubicBezTo>
                    <a:pt x="3434" y="6540"/>
                    <a:pt x="4576" y="5801"/>
                    <a:pt x="4470" y="4192"/>
                  </a:cubicBezTo>
                  <a:cubicBezTo>
                    <a:pt x="4254" y="910"/>
                    <a:pt x="2942" y="0"/>
                    <a:pt x="2942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2129;p54"/>
            <p:cNvSpPr/>
            <p:nvPr/>
          </p:nvSpPr>
          <p:spPr>
            <a:xfrm>
              <a:off x="4995300" y="1848800"/>
              <a:ext cx="158700" cy="134575"/>
            </a:xfrm>
            <a:custGeom>
              <a:avLst/>
              <a:gdLst/>
              <a:ahLst/>
              <a:cxnLst/>
              <a:rect l="l" t="t" r="r" b="b"/>
              <a:pathLst>
                <a:path w="6348" h="5383" extrusionOk="0">
                  <a:moveTo>
                    <a:pt x="648" y="0"/>
                  </a:moveTo>
                  <a:cubicBezTo>
                    <a:pt x="261" y="0"/>
                    <a:pt x="57" y="67"/>
                    <a:pt x="57" y="67"/>
                  </a:cubicBezTo>
                  <a:cubicBezTo>
                    <a:pt x="0" y="1764"/>
                    <a:pt x="563" y="3414"/>
                    <a:pt x="1642" y="4727"/>
                  </a:cubicBezTo>
                  <a:cubicBezTo>
                    <a:pt x="2022" y="5190"/>
                    <a:pt x="2480" y="5383"/>
                    <a:pt x="2938" y="5383"/>
                  </a:cubicBezTo>
                  <a:cubicBezTo>
                    <a:pt x="4635" y="5383"/>
                    <a:pt x="6347" y="2738"/>
                    <a:pt x="4258" y="1342"/>
                  </a:cubicBezTo>
                  <a:cubicBezTo>
                    <a:pt x="2572" y="206"/>
                    <a:pt x="1328" y="0"/>
                    <a:pt x="648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2130;p54"/>
            <p:cNvSpPr/>
            <p:nvPr/>
          </p:nvSpPr>
          <p:spPr>
            <a:xfrm>
              <a:off x="4823750" y="1818150"/>
              <a:ext cx="180250" cy="107775"/>
            </a:xfrm>
            <a:custGeom>
              <a:avLst/>
              <a:gdLst/>
              <a:ahLst/>
              <a:cxnLst/>
              <a:rect l="l" t="t" r="r" b="b"/>
              <a:pathLst>
                <a:path w="7210" h="4311" extrusionOk="0">
                  <a:moveTo>
                    <a:pt x="3419" y="1"/>
                  </a:moveTo>
                  <a:cubicBezTo>
                    <a:pt x="3123" y="1"/>
                    <a:pt x="2814" y="20"/>
                    <a:pt x="2493" y="64"/>
                  </a:cubicBezTo>
                  <a:cubicBezTo>
                    <a:pt x="0" y="404"/>
                    <a:pt x="535" y="4311"/>
                    <a:pt x="2759" y="4311"/>
                  </a:cubicBezTo>
                  <a:cubicBezTo>
                    <a:pt x="3054" y="4311"/>
                    <a:pt x="3379" y="4242"/>
                    <a:pt x="3730" y="4087"/>
                  </a:cubicBezTo>
                  <a:cubicBezTo>
                    <a:pt x="6722" y="2765"/>
                    <a:pt x="7209" y="1171"/>
                    <a:pt x="7209" y="1171"/>
                  </a:cubicBezTo>
                  <a:cubicBezTo>
                    <a:pt x="7209" y="1171"/>
                    <a:pt x="5716" y="1"/>
                    <a:pt x="341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2131;p54"/>
            <p:cNvSpPr/>
            <p:nvPr/>
          </p:nvSpPr>
          <p:spPr>
            <a:xfrm>
              <a:off x="5069150" y="1713750"/>
              <a:ext cx="158475" cy="134725"/>
            </a:xfrm>
            <a:custGeom>
              <a:avLst/>
              <a:gdLst/>
              <a:ahLst/>
              <a:cxnLst/>
              <a:rect l="l" t="t" r="r" b="b"/>
              <a:pathLst>
                <a:path w="6339" h="5389" extrusionOk="0">
                  <a:moveTo>
                    <a:pt x="645" y="1"/>
                  </a:moveTo>
                  <a:cubicBezTo>
                    <a:pt x="260" y="1"/>
                    <a:pt x="57" y="67"/>
                    <a:pt x="57" y="67"/>
                  </a:cubicBezTo>
                  <a:cubicBezTo>
                    <a:pt x="0" y="1765"/>
                    <a:pt x="563" y="3415"/>
                    <a:pt x="1632" y="4728"/>
                  </a:cubicBezTo>
                  <a:cubicBezTo>
                    <a:pt x="2014" y="5194"/>
                    <a:pt x="2473" y="5388"/>
                    <a:pt x="2933" y="5388"/>
                  </a:cubicBezTo>
                  <a:cubicBezTo>
                    <a:pt x="4629" y="5388"/>
                    <a:pt x="6338" y="2744"/>
                    <a:pt x="4258" y="1343"/>
                  </a:cubicBezTo>
                  <a:cubicBezTo>
                    <a:pt x="2566" y="207"/>
                    <a:pt x="1323" y="1"/>
                    <a:pt x="64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2132;p54"/>
            <p:cNvSpPr/>
            <p:nvPr/>
          </p:nvSpPr>
          <p:spPr>
            <a:xfrm>
              <a:off x="5128700" y="1591950"/>
              <a:ext cx="167150" cy="126900"/>
            </a:xfrm>
            <a:custGeom>
              <a:avLst/>
              <a:gdLst/>
              <a:ahLst/>
              <a:cxnLst/>
              <a:rect l="l" t="t" r="r" b="b"/>
              <a:pathLst>
                <a:path w="6686" h="5076" extrusionOk="0">
                  <a:moveTo>
                    <a:pt x="1088" y="1"/>
                  </a:moveTo>
                  <a:cubicBezTo>
                    <a:pt x="366" y="1"/>
                    <a:pt x="0" y="176"/>
                    <a:pt x="0" y="176"/>
                  </a:cubicBezTo>
                  <a:cubicBezTo>
                    <a:pt x="150" y="1854"/>
                    <a:pt x="910" y="3420"/>
                    <a:pt x="2138" y="4583"/>
                  </a:cubicBezTo>
                  <a:cubicBezTo>
                    <a:pt x="2511" y="4928"/>
                    <a:pt x="2914" y="5075"/>
                    <a:pt x="3308" y="5075"/>
                  </a:cubicBezTo>
                  <a:cubicBezTo>
                    <a:pt x="5094" y="5075"/>
                    <a:pt x="6686" y="2056"/>
                    <a:pt x="4342" y="888"/>
                  </a:cubicBezTo>
                  <a:cubicBezTo>
                    <a:pt x="2902" y="178"/>
                    <a:pt x="1815" y="1"/>
                    <a:pt x="108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2133;p54"/>
            <p:cNvSpPr/>
            <p:nvPr/>
          </p:nvSpPr>
          <p:spPr>
            <a:xfrm>
              <a:off x="4888125" y="1678125"/>
              <a:ext cx="178925" cy="107150"/>
            </a:xfrm>
            <a:custGeom>
              <a:avLst/>
              <a:gdLst/>
              <a:ahLst/>
              <a:cxnLst/>
              <a:rect l="l" t="t" r="r" b="b"/>
              <a:pathLst>
                <a:path w="7157" h="4286" extrusionOk="0">
                  <a:moveTo>
                    <a:pt x="2937" y="0"/>
                  </a:moveTo>
                  <a:cubicBezTo>
                    <a:pt x="2813" y="0"/>
                    <a:pt x="2687" y="4"/>
                    <a:pt x="2562" y="11"/>
                  </a:cubicBezTo>
                  <a:cubicBezTo>
                    <a:pt x="1" y="146"/>
                    <a:pt x="293" y="4285"/>
                    <a:pt x="2647" y="4285"/>
                  </a:cubicBezTo>
                  <a:cubicBezTo>
                    <a:pt x="2896" y="4285"/>
                    <a:pt x="3168" y="4239"/>
                    <a:pt x="3462" y="4137"/>
                  </a:cubicBezTo>
                  <a:cubicBezTo>
                    <a:pt x="6547" y="3058"/>
                    <a:pt x="7157" y="1511"/>
                    <a:pt x="7157" y="1511"/>
                  </a:cubicBezTo>
                  <a:cubicBezTo>
                    <a:pt x="5969" y="531"/>
                    <a:pt x="4476" y="0"/>
                    <a:pt x="293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2134;p54"/>
            <p:cNvSpPr/>
            <p:nvPr/>
          </p:nvSpPr>
          <p:spPr>
            <a:xfrm>
              <a:off x="4938550" y="1563500"/>
              <a:ext cx="180800" cy="110900"/>
            </a:xfrm>
            <a:custGeom>
              <a:avLst/>
              <a:gdLst/>
              <a:ahLst/>
              <a:cxnLst/>
              <a:rect l="l" t="t" r="r" b="b"/>
              <a:pathLst>
                <a:path w="7232" h="4436" extrusionOk="0">
                  <a:moveTo>
                    <a:pt x="3069" y="1"/>
                  </a:moveTo>
                  <a:cubicBezTo>
                    <a:pt x="996" y="1"/>
                    <a:pt x="0" y="3947"/>
                    <a:pt x="2842" y="4333"/>
                  </a:cubicBezTo>
                  <a:cubicBezTo>
                    <a:pt x="3363" y="4405"/>
                    <a:pt x="3831" y="4435"/>
                    <a:pt x="4249" y="4435"/>
                  </a:cubicBezTo>
                  <a:cubicBezTo>
                    <a:pt x="6385" y="4435"/>
                    <a:pt x="7231" y="3649"/>
                    <a:pt x="7231" y="3649"/>
                  </a:cubicBezTo>
                  <a:cubicBezTo>
                    <a:pt x="6575" y="2101"/>
                    <a:pt x="5365" y="863"/>
                    <a:pt x="3846" y="179"/>
                  </a:cubicBezTo>
                  <a:cubicBezTo>
                    <a:pt x="3575" y="56"/>
                    <a:pt x="3314" y="1"/>
                    <a:pt x="306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2135;p54"/>
            <p:cNvSpPr/>
            <p:nvPr/>
          </p:nvSpPr>
          <p:spPr>
            <a:xfrm>
              <a:off x="4965750" y="1538650"/>
              <a:ext cx="306200" cy="399500"/>
            </a:xfrm>
            <a:custGeom>
              <a:avLst/>
              <a:gdLst/>
              <a:ahLst/>
              <a:cxnLst/>
              <a:rect l="l" t="t" r="r" b="b"/>
              <a:pathLst>
                <a:path w="12248" h="15980" extrusionOk="0">
                  <a:moveTo>
                    <a:pt x="12248" y="1"/>
                  </a:moveTo>
                  <a:lnTo>
                    <a:pt x="12248" y="1"/>
                  </a:lnTo>
                  <a:cubicBezTo>
                    <a:pt x="12229" y="10"/>
                    <a:pt x="11985" y="104"/>
                    <a:pt x="11573" y="301"/>
                  </a:cubicBezTo>
                  <a:cubicBezTo>
                    <a:pt x="9378" y="1370"/>
                    <a:pt x="2448" y="5505"/>
                    <a:pt x="1" y="15877"/>
                  </a:cubicBezTo>
                  <a:lnTo>
                    <a:pt x="489" y="15980"/>
                  </a:lnTo>
                  <a:cubicBezTo>
                    <a:pt x="3339" y="3949"/>
                    <a:pt x="11160" y="1070"/>
                    <a:pt x="11244" y="1032"/>
                  </a:cubicBezTo>
                  <a:lnTo>
                    <a:pt x="12248" y="1"/>
                  </a:ln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2136;p54"/>
            <p:cNvSpPr/>
            <p:nvPr/>
          </p:nvSpPr>
          <p:spPr>
            <a:xfrm>
              <a:off x="5080400" y="1141150"/>
              <a:ext cx="497025" cy="546150"/>
            </a:xfrm>
            <a:custGeom>
              <a:avLst/>
              <a:gdLst/>
              <a:ahLst/>
              <a:cxnLst/>
              <a:rect l="l" t="t" r="r" b="b"/>
              <a:pathLst>
                <a:path w="19881" h="21846" extrusionOk="0">
                  <a:moveTo>
                    <a:pt x="10987" y="0"/>
                  </a:moveTo>
                  <a:cubicBezTo>
                    <a:pt x="6650" y="0"/>
                    <a:pt x="1784" y="5123"/>
                    <a:pt x="919" y="10753"/>
                  </a:cubicBezTo>
                  <a:cubicBezTo>
                    <a:pt x="0" y="16745"/>
                    <a:pt x="3930" y="21049"/>
                    <a:pt x="8459" y="21743"/>
                  </a:cubicBezTo>
                  <a:cubicBezTo>
                    <a:pt x="8901" y="21812"/>
                    <a:pt x="9349" y="21846"/>
                    <a:pt x="9797" y="21846"/>
                  </a:cubicBezTo>
                  <a:cubicBezTo>
                    <a:pt x="13929" y="21846"/>
                    <a:pt x="18123" y="18943"/>
                    <a:pt x="18952" y="13538"/>
                  </a:cubicBezTo>
                  <a:cubicBezTo>
                    <a:pt x="19881" y="7555"/>
                    <a:pt x="16327" y="766"/>
                    <a:pt x="11797" y="62"/>
                  </a:cubicBezTo>
                  <a:cubicBezTo>
                    <a:pt x="11530" y="21"/>
                    <a:pt x="11260" y="0"/>
                    <a:pt x="10987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2137;p54"/>
            <p:cNvSpPr/>
            <p:nvPr/>
          </p:nvSpPr>
          <p:spPr>
            <a:xfrm>
              <a:off x="5164550" y="1512175"/>
              <a:ext cx="382625" cy="154050"/>
            </a:xfrm>
            <a:custGeom>
              <a:avLst/>
              <a:gdLst/>
              <a:ahLst/>
              <a:cxnLst/>
              <a:rect l="l" t="t" r="r" b="b"/>
              <a:pathLst>
                <a:path w="15305" h="6162" extrusionOk="0">
                  <a:moveTo>
                    <a:pt x="15305" y="0"/>
                  </a:moveTo>
                  <a:lnTo>
                    <a:pt x="15305" y="0"/>
                  </a:lnTo>
                  <a:cubicBezTo>
                    <a:pt x="12173" y="2635"/>
                    <a:pt x="8469" y="4117"/>
                    <a:pt x="4268" y="4398"/>
                  </a:cubicBezTo>
                  <a:cubicBezTo>
                    <a:pt x="3813" y="4428"/>
                    <a:pt x="3359" y="4443"/>
                    <a:pt x="2905" y="4443"/>
                  </a:cubicBezTo>
                  <a:cubicBezTo>
                    <a:pt x="1934" y="4443"/>
                    <a:pt x="965" y="4376"/>
                    <a:pt x="1" y="4248"/>
                  </a:cubicBezTo>
                  <a:lnTo>
                    <a:pt x="1" y="4248"/>
                  </a:lnTo>
                  <a:cubicBezTo>
                    <a:pt x="770" y="5036"/>
                    <a:pt x="1670" y="5683"/>
                    <a:pt x="2664" y="6161"/>
                  </a:cubicBezTo>
                  <a:cubicBezTo>
                    <a:pt x="3189" y="6161"/>
                    <a:pt x="3743" y="6152"/>
                    <a:pt x="4315" y="6114"/>
                  </a:cubicBezTo>
                  <a:cubicBezTo>
                    <a:pt x="7672" y="5908"/>
                    <a:pt x="10935" y="4895"/>
                    <a:pt x="13823" y="3160"/>
                  </a:cubicBezTo>
                  <a:cubicBezTo>
                    <a:pt x="14499" y="2204"/>
                    <a:pt x="15005" y="1135"/>
                    <a:pt x="15305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2138;p54"/>
            <p:cNvSpPr/>
            <p:nvPr/>
          </p:nvSpPr>
          <p:spPr>
            <a:xfrm>
              <a:off x="5151675" y="1166850"/>
              <a:ext cx="317450" cy="115475"/>
            </a:xfrm>
            <a:custGeom>
              <a:avLst/>
              <a:gdLst/>
              <a:ahLst/>
              <a:cxnLst/>
              <a:rect l="l" t="t" r="r" b="b"/>
              <a:pathLst>
                <a:path w="12698" h="4619" extrusionOk="0">
                  <a:moveTo>
                    <a:pt x="11328" y="0"/>
                  </a:moveTo>
                  <a:cubicBezTo>
                    <a:pt x="8684" y="1679"/>
                    <a:pt x="5692" y="2635"/>
                    <a:pt x="2401" y="2851"/>
                  </a:cubicBezTo>
                  <a:cubicBezTo>
                    <a:pt x="1988" y="2879"/>
                    <a:pt x="1594" y="2898"/>
                    <a:pt x="1219" y="2898"/>
                  </a:cubicBezTo>
                  <a:cubicBezTo>
                    <a:pt x="769" y="3432"/>
                    <a:pt x="366" y="4004"/>
                    <a:pt x="0" y="4595"/>
                  </a:cubicBezTo>
                  <a:cubicBezTo>
                    <a:pt x="341" y="4611"/>
                    <a:pt x="681" y="4618"/>
                    <a:pt x="1021" y="4618"/>
                  </a:cubicBezTo>
                  <a:cubicBezTo>
                    <a:pt x="1496" y="4618"/>
                    <a:pt x="1969" y="4604"/>
                    <a:pt x="2438" y="4576"/>
                  </a:cubicBezTo>
                  <a:cubicBezTo>
                    <a:pt x="6096" y="4351"/>
                    <a:pt x="9631" y="3170"/>
                    <a:pt x="12697" y="1154"/>
                  </a:cubicBezTo>
                  <a:cubicBezTo>
                    <a:pt x="12285" y="722"/>
                    <a:pt x="11825" y="338"/>
                    <a:pt x="11328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2139;p54"/>
            <p:cNvSpPr/>
            <p:nvPr/>
          </p:nvSpPr>
          <p:spPr>
            <a:xfrm>
              <a:off x="5101500" y="1362825"/>
              <a:ext cx="456000" cy="175300"/>
            </a:xfrm>
            <a:custGeom>
              <a:avLst/>
              <a:gdLst/>
              <a:ahLst/>
              <a:cxnLst/>
              <a:rect l="l" t="t" r="r" b="b"/>
              <a:pathLst>
                <a:path w="18240" h="7012" extrusionOk="0">
                  <a:moveTo>
                    <a:pt x="17986" y="1"/>
                  </a:moveTo>
                  <a:cubicBezTo>
                    <a:pt x="14657" y="3170"/>
                    <a:pt x="10625" y="4943"/>
                    <a:pt x="5993" y="5252"/>
                  </a:cubicBezTo>
                  <a:cubicBezTo>
                    <a:pt x="5538" y="5282"/>
                    <a:pt x="5083" y="5297"/>
                    <a:pt x="4627" y="5297"/>
                  </a:cubicBezTo>
                  <a:cubicBezTo>
                    <a:pt x="3074" y="5297"/>
                    <a:pt x="1523" y="5124"/>
                    <a:pt x="0" y="4783"/>
                  </a:cubicBezTo>
                  <a:lnTo>
                    <a:pt x="0" y="4783"/>
                  </a:lnTo>
                  <a:cubicBezTo>
                    <a:pt x="75" y="5402"/>
                    <a:pt x="197" y="6021"/>
                    <a:pt x="394" y="6621"/>
                  </a:cubicBezTo>
                  <a:cubicBezTo>
                    <a:pt x="685" y="6677"/>
                    <a:pt x="1013" y="6743"/>
                    <a:pt x="1379" y="6790"/>
                  </a:cubicBezTo>
                  <a:cubicBezTo>
                    <a:pt x="2441" y="6939"/>
                    <a:pt x="3516" y="7012"/>
                    <a:pt x="4593" y="7012"/>
                  </a:cubicBezTo>
                  <a:cubicBezTo>
                    <a:pt x="5075" y="7012"/>
                    <a:pt x="5558" y="6997"/>
                    <a:pt x="6040" y="6968"/>
                  </a:cubicBezTo>
                  <a:cubicBezTo>
                    <a:pt x="10531" y="6706"/>
                    <a:pt x="14817" y="4989"/>
                    <a:pt x="18240" y="2082"/>
                  </a:cubicBezTo>
                  <a:cubicBezTo>
                    <a:pt x="18211" y="1379"/>
                    <a:pt x="18127" y="685"/>
                    <a:pt x="17986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2140;p54"/>
            <p:cNvSpPr/>
            <p:nvPr/>
          </p:nvSpPr>
          <p:spPr>
            <a:xfrm>
              <a:off x="5104550" y="1253125"/>
              <a:ext cx="426000" cy="157175"/>
            </a:xfrm>
            <a:custGeom>
              <a:avLst/>
              <a:gdLst/>
              <a:ahLst/>
              <a:cxnLst/>
              <a:rect l="l" t="t" r="r" b="b"/>
              <a:pathLst>
                <a:path w="17040" h="6287" extrusionOk="0">
                  <a:moveTo>
                    <a:pt x="16270" y="0"/>
                  </a:moveTo>
                  <a:cubicBezTo>
                    <a:pt x="13091" y="2719"/>
                    <a:pt x="9340" y="4239"/>
                    <a:pt x="5074" y="4520"/>
                  </a:cubicBezTo>
                  <a:cubicBezTo>
                    <a:pt x="4598" y="4551"/>
                    <a:pt x="4122" y="4567"/>
                    <a:pt x="3647" y="4567"/>
                  </a:cubicBezTo>
                  <a:cubicBezTo>
                    <a:pt x="2566" y="4567"/>
                    <a:pt x="1487" y="4486"/>
                    <a:pt x="413" y="4323"/>
                  </a:cubicBezTo>
                  <a:cubicBezTo>
                    <a:pt x="235" y="4867"/>
                    <a:pt x="104" y="5430"/>
                    <a:pt x="0" y="5992"/>
                  </a:cubicBezTo>
                  <a:cubicBezTo>
                    <a:pt x="141" y="6020"/>
                    <a:pt x="300" y="6039"/>
                    <a:pt x="460" y="6067"/>
                  </a:cubicBezTo>
                  <a:cubicBezTo>
                    <a:pt x="1500" y="6213"/>
                    <a:pt x="2553" y="6286"/>
                    <a:pt x="3608" y="6286"/>
                  </a:cubicBezTo>
                  <a:cubicBezTo>
                    <a:pt x="4112" y="6286"/>
                    <a:pt x="4617" y="6269"/>
                    <a:pt x="5120" y="6236"/>
                  </a:cubicBezTo>
                  <a:cubicBezTo>
                    <a:pt x="9481" y="5983"/>
                    <a:pt x="13654" y="4351"/>
                    <a:pt x="17039" y="1585"/>
                  </a:cubicBezTo>
                  <a:cubicBezTo>
                    <a:pt x="16814" y="1041"/>
                    <a:pt x="16561" y="516"/>
                    <a:pt x="16270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2141;p54"/>
            <p:cNvSpPr/>
            <p:nvPr/>
          </p:nvSpPr>
          <p:spPr>
            <a:xfrm>
              <a:off x="6167950" y="1272900"/>
              <a:ext cx="183275" cy="109350"/>
            </a:xfrm>
            <a:custGeom>
              <a:avLst/>
              <a:gdLst/>
              <a:ahLst/>
              <a:cxnLst/>
              <a:rect l="l" t="t" r="r" b="b"/>
              <a:pathLst>
                <a:path w="7331" h="4374" extrusionOk="0">
                  <a:moveTo>
                    <a:pt x="2680" y="1"/>
                  </a:moveTo>
                  <a:cubicBezTo>
                    <a:pt x="1771" y="1"/>
                    <a:pt x="862" y="168"/>
                    <a:pt x="1" y="503"/>
                  </a:cubicBezTo>
                  <a:cubicBezTo>
                    <a:pt x="1" y="503"/>
                    <a:pt x="132" y="2088"/>
                    <a:pt x="2861" y="3935"/>
                  </a:cubicBezTo>
                  <a:cubicBezTo>
                    <a:pt x="3317" y="4243"/>
                    <a:pt x="3759" y="4373"/>
                    <a:pt x="4165" y="4373"/>
                  </a:cubicBezTo>
                  <a:cubicBezTo>
                    <a:pt x="6188" y="4373"/>
                    <a:pt x="7330" y="1139"/>
                    <a:pt x="5027" y="381"/>
                  </a:cubicBezTo>
                  <a:cubicBezTo>
                    <a:pt x="4266" y="128"/>
                    <a:pt x="3474" y="1"/>
                    <a:pt x="2680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2142;p54"/>
            <p:cNvSpPr/>
            <p:nvPr/>
          </p:nvSpPr>
          <p:spPr>
            <a:xfrm>
              <a:off x="6068075" y="1270450"/>
              <a:ext cx="125400" cy="155450"/>
            </a:xfrm>
            <a:custGeom>
              <a:avLst/>
              <a:gdLst/>
              <a:ahLst/>
              <a:cxnLst/>
              <a:rect l="l" t="t" r="r" b="b"/>
              <a:pathLst>
                <a:path w="5016" h="6218" extrusionOk="0">
                  <a:moveTo>
                    <a:pt x="1220" y="1"/>
                  </a:moveTo>
                  <a:cubicBezTo>
                    <a:pt x="1220" y="1"/>
                    <a:pt x="1" y="1079"/>
                    <a:pt x="207" y="4268"/>
                  </a:cubicBezTo>
                  <a:cubicBezTo>
                    <a:pt x="296" y="5641"/>
                    <a:pt x="1279" y="6217"/>
                    <a:pt x="2291" y="6217"/>
                  </a:cubicBezTo>
                  <a:cubicBezTo>
                    <a:pt x="3628" y="6217"/>
                    <a:pt x="5016" y="5210"/>
                    <a:pt x="4455" y="3705"/>
                  </a:cubicBezTo>
                  <a:cubicBezTo>
                    <a:pt x="3864" y="2120"/>
                    <a:pt x="2711" y="798"/>
                    <a:pt x="1220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2143;p54"/>
            <p:cNvSpPr/>
            <p:nvPr/>
          </p:nvSpPr>
          <p:spPr>
            <a:xfrm>
              <a:off x="6084025" y="1140800"/>
              <a:ext cx="165775" cy="135125"/>
            </a:xfrm>
            <a:custGeom>
              <a:avLst/>
              <a:gdLst/>
              <a:ahLst/>
              <a:cxnLst/>
              <a:rect l="l" t="t" r="r" b="b"/>
              <a:pathLst>
                <a:path w="6631" h="5405" extrusionOk="0">
                  <a:moveTo>
                    <a:pt x="3185" y="1"/>
                  </a:moveTo>
                  <a:cubicBezTo>
                    <a:pt x="2667" y="1"/>
                    <a:pt x="2151" y="218"/>
                    <a:pt x="1745" y="742"/>
                  </a:cubicBezTo>
                  <a:cubicBezTo>
                    <a:pt x="0" y="2983"/>
                    <a:pt x="338" y="5374"/>
                    <a:pt x="338" y="5374"/>
                  </a:cubicBezTo>
                  <a:cubicBezTo>
                    <a:pt x="338" y="5374"/>
                    <a:pt x="464" y="5404"/>
                    <a:pt x="705" y="5404"/>
                  </a:cubicBezTo>
                  <a:cubicBezTo>
                    <a:pt x="1321" y="5404"/>
                    <a:pt x="2686" y="5210"/>
                    <a:pt x="4595" y="3827"/>
                  </a:cubicBezTo>
                  <a:cubicBezTo>
                    <a:pt x="6631" y="2353"/>
                    <a:pt x="4893" y="1"/>
                    <a:pt x="318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2144;p54"/>
            <p:cNvSpPr/>
            <p:nvPr/>
          </p:nvSpPr>
          <p:spPr>
            <a:xfrm>
              <a:off x="5914300" y="1266250"/>
              <a:ext cx="125475" cy="155500"/>
            </a:xfrm>
            <a:custGeom>
              <a:avLst/>
              <a:gdLst/>
              <a:ahLst/>
              <a:cxnLst/>
              <a:rect l="l" t="t" r="r" b="b"/>
              <a:pathLst>
                <a:path w="5019" h="6220" extrusionOk="0">
                  <a:moveTo>
                    <a:pt x="1219" y="0"/>
                  </a:moveTo>
                  <a:cubicBezTo>
                    <a:pt x="1219" y="0"/>
                    <a:pt x="0" y="1079"/>
                    <a:pt x="206" y="4267"/>
                  </a:cubicBezTo>
                  <a:cubicBezTo>
                    <a:pt x="295" y="5642"/>
                    <a:pt x="1280" y="6220"/>
                    <a:pt x="2294" y="6220"/>
                  </a:cubicBezTo>
                  <a:cubicBezTo>
                    <a:pt x="3631" y="6220"/>
                    <a:pt x="5019" y="5214"/>
                    <a:pt x="4464" y="3704"/>
                  </a:cubicBezTo>
                  <a:cubicBezTo>
                    <a:pt x="3864" y="2119"/>
                    <a:pt x="2710" y="807"/>
                    <a:pt x="1219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2145;p54"/>
            <p:cNvSpPr/>
            <p:nvPr/>
          </p:nvSpPr>
          <p:spPr>
            <a:xfrm>
              <a:off x="5770925" y="1256625"/>
              <a:ext cx="118075" cy="158050"/>
            </a:xfrm>
            <a:custGeom>
              <a:avLst/>
              <a:gdLst/>
              <a:ahLst/>
              <a:cxnLst/>
              <a:rect l="l" t="t" r="r" b="b"/>
              <a:pathLst>
                <a:path w="4723" h="6322" extrusionOk="0">
                  <a:moveTo>
                    <a:pt x="1665" y="1"/>
                  </a:moveTo>
                  <a:cubicBezTo>
                    <a:pt x="1665" y="1"/>
                    <a:pt x="315" y="929"/>
                    <a:pt x="99" y="4117"/>
                  </a:cubicBezTo>
                  <a:cubicBezTo>
                    <a:pt x="1" y="5639"/>
                    <a:pt x="1117" y="6321"/>
                    <a:pt x="2243" y="6321"/>
                  </a:cubicBezTo>
                  <a:cubicBezTo>
                    <a:pt x="3477" y="6321"/>
                    <a:pt x="4723" y="5502"/>
                    <a:pt x="4394" y="4070"/>
                  </a:cubicBezTo>
                  <a:cubicBezTo>
                    <a:pt x="4010" y="2420"/>
                    <a:pt x="3044" y="976"/>
                    <a:pt x="166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2146;p54"/>
            <p:cNvSpPr/>
            <p:nvPr/>
          </p:nvSpPr>
          <p:spPr>
            <a:xfrm>
              <a:off x="5940075" y="1123925"/>
              <a:ext cx="156100" cy="139775"/>
            </a:xfrm>
            <a:custGeom>
              <a:avLst/>
              <a:gdLst/>
              <a:ahLst/>
              <a:cxnLst/>
              <a:rect l="l" t="t" r="r" b="b"/>
              <a:pathLst>
                <a:path w="6244" h="5591" extrusionOk="0">
                  <a:moveTo>
                    <a:pt x="2813" y="1"/>
                  </a:moveTo>
                  <a:cubicBezTo>
                    <a:pt x="2245" y="1"/>
                    <a:pt x="1689" y="250"/>
                    <a:pt x="1295" y="854"/>
                  </a:cubicBezTo>
                  <a:cubicBezTo>
                    <a:pt x="366" y="2242"/>
                    <a:pt x="1" y="3940"/>
                    <a:pt x="273" y="5581"/>
                  </a:cubicBezTo>
                  <a:cubicBezTo>
                    <a:pt x="273" y="5581"/>
                    <a:pt x="334" y="5590"/>
                    <a:pt x="451" y="5590"/>
                  </a:cubicBezTo>
                  <a:cubicBezTo>
                    <a:pt x="940" y="5590"/>
                    <a:pt x="2400" y="5425"/>
                    <a:pt x="4399" y="3715"/>
                  </a:cubicBezTo>
                  <a:cubicBezTo>
                    <a:pt x="6243" y="2128"/>
                    <a:pt x="4475" y="1"/>
                    <a:pt x="281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2147;p54"/>
            <p:cNvSpPr/>
            <p:nvPr/>
          </p:nvSpPr>
          <p:spPr>
            <a:xfrm>
              <a:off x="5782775" y="1129925"/>
              <a:ext cx="124975" cy="157675"/>
            </a:xfrm>
            <a:custGeom>
              <a:avLst/>
              <a:gdLst/>
              <a:ahLst/>
              <a:cxnLst/>
              <a:rect l="l" t="t" r="r" b="b"/>
              <a:pathLst>
                <a:path w="4999" h="6307" extrusionOk="0">
                  <a:moveTo>
                    <a:pt x="2118" y="0"/>
                  </a:moveTo>
                  <a:cubicBezTo>
                    <a:pt x="1176" y="0"/>
                    <a:pt x="283" y="501"/>
                    <a:pt x="169" y="1627"/>
                  </a:cubicBezTo>
                  <a:cubicBezTo>
                    <a:pt x="0" y="3296"/>
                    <a:pt x="460" y="4956"/>
                    <a:pt x="1454" y="6306"/>
                  </a:cubicBezTo>
                  <a:cubicBezTo>
                    <a:pt x="1454" y="6306"/>
                    <a:pt x="3039" y="5828"/>
                    <a:pt x="4267" y="2856"/>
                  </a:cubicBezTo>
                  <a:cubicBezTo>
                    <a:pt x="4999" y="1085"/>
                    <a:pt x="3505" y="0"/>
                    <a:pt x="2118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2148;p54"/>
            <p:cNvSpPr/>
            <p:nvPr/>
          </p:nvSpPr>
          <p:spPr>
            <a:xfrm>
              <a:off x="5690875" y="1257100"/>
              <a:ext cx="497025" cy="94275"/>
            </a:xfrm>
            <a:custGeom>
              <a:avLst/>
              <a:gdLst/>
              <a:ahLst/>
              <a:cxnLst/>
              <a:rect l="l" t="t" r="r" b="b"/>
              <a:pathLst>
                <a:path w="19881" h="3771" extrusionOk="0">
                  <a:moveTo>
                    <a:pt x="12318" y="1"/>
                  </a:moveTo>
                  <a:cubicBezTo>
                    <a:pt x="6225" y="1"/>
                    <a:pt x="2075" y="2347"/>
                    <a:pt x="591" y="3339"/>
                  </a:cubicBezTo>
                  <a:cubicBezTo>
                    <a:pt x="216" y="3592"/>
                    <a:pt x="10" y="3761"/>
                    <a:pt x="0" y="3770"/>
                  </a:cubicBezTo>
                  <a:lnTo>
                    <a:pt x="1398" y="3433"/>
                  </a:lnTo>
                  <a:cubicBezTo>
                    <a:pt x="1454" y="3383"/>
                    <a:pt x="5056" y="397"/>
                    <a:pt x="11823" y="397"/>
                  </a:cubicBezTo>
                  <a:cubicBezTo>
                    <a:pt x="14104" y="397"/>
                    <a:pt x="16745" y="736"/>
                    <a:pt x="19731" y="1641"/>
                  </a:cubicBezTo>
                  <a:lnTo>
                    <a:pt x="19881" y="1163"/>
                  </a:lnTo>
                  <a:cubicBezTo>
                    <a:pt x="17116" y="325"/>
                    <a:pt x="14583" y="1"/>
                    <a:pt x="1231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2149;p54"/>
            <p:cNvSpPr/>
            <p:nvPr/>
          </p:nvSpPr>
          <p:spPr>
            <a:xfrm>
              <a:off x="5394075" y="1132200"/>
              <a:ext cx="446625" cy="432900"/>
            </a:xfrm>
            <a:custGeom>
              <a:avLst/>
              <a:gdLst/>
              <a:ahLst/>
              <a:cxnLst/>
              <a:rect l="l" t="t" r="r" b="b"/>
              <a:pathLst>
                <a:path w="17865" h="17316" extrusionOk="0">
                  <a:moveTo>
                    <a:pt x="11428" y="1"/>
                  </a:moveTo>
                  <a:cubicBezTo>
                    <a:pt x="10479" y="1"/>
                    <a:pt x="9287" y="1365"/>
                    <a:pt x="8496" y="3346"/>
                  </a:cubicBezTo>
                  <a:cubicBezTo>
                    <a:pt x="7471" y="1624"/>
                    <a:pt x="6172" y="497"/>
                    <a:pt x="5243" y="497"/>
                  </a:cubicBezTo>
                  <a:cubicBezTo>
                    <a:pt x="5084" y="497"/>
                    <a:pt x="4936" y="530"/>
                    <a:pt x="4802" y="598"/>
                  </a:cubicBezTo>
                  <a:cubicBezTo>
                    <a:pt x="3883" y="1067"/>
                    <a:pt x="3939" y="3055"/>
                    <a:pt x="4867" y="5203"/>
                  </a:cubicBezTo>
                  <a:cubicBezTo>
                    <a:pt x="4075" y="5006"/>
                    <a:pt x="3319" y="4910"/>
                    <a:pt x="2658" y="4910"/>
                  </a:cubicBezTo>
                  <a:cubicBezTo>
                    <a:pt x="1425" y="4910"/>
                    <a:pt x="521" y="5243"/>
                    <a:pt x="319" y="5878"/>
                  </a:cubicBezTo>
                  <a:cubicBezTo>
                    <a:pt x="1" y="6863"/>
                    <a:pt x="1435" y="8222"/>
                    <a:pt x="3620" y="9085"/>
                  </a:cubicBezTo>
                  <a:cubicBezTo>
                    <a:pt x="1604" y="10295"/>
                    <a:pt x="404" y="11870"/>
                    <a:pt x="873" y="12789"/>
                  </a:cubicBezTo>
                  <a:cubicBezTo>
                    <a:pt x="1099" y="13233"/>
                    <a:pt x="1681" y="13450"/>
                    <a:pt x="2465" y="13450"/>
                  </a:cubicBezTo>
                  <a:cubicBezTo>
                    <a:pt x="3301" y="13450"/>
                    <a:pt x="4368" y="13203"/>
                    <a:pt x="5477" y="12723"/>
                  </a:cubicBezTo>
                  <a:lnTo>
                    <a:pt x="5477" y="12723"/>
                  </a:lnTo>
                  <a:cubicBezTo>
                    <a:pt x="4914" y="14993"/>
                    <a:pt x="5177" y="16962"/>
                    <a:pt x="6152" y="17271"/>
                  </a:cubicBezTo>
                  <a:cubicBezTo>
                    <a:pt x="6244" y="17301"/>
                    <a:pt x="6339" y="17316"/>
                    <a:pt x="6437" y="17316"/>
                  </a:cubicBezTo>
                  <a:cubicBezTo>
                    <a:pt x="7387" y="17316"/>
                    <a:pt x="8578" y="15951"/>
                    <a:pt x="9369" y="13971"/>
                  </a:cubicBezTo>
                  <a:cubicBezTo>
                    <a:pt x="10394" y="15693"/>
                    <a:pt x="11693" y="16819"/>
                    <a:pt x="12622" y="16819"/>
                  </a:cubicBezTo>
                  <a:cubicBezTo>
                    <a:pt x="12781" y="16819"/>
                    <a:pt x="12929" y="16787"/>
                    <a:pt x="13063" y="16718"/>
                  </a:cubicBezTo>
                  <a:cubicBezTo>
                    <a:pt x="13982" y="16249"/>
                    <a:pt x="13926" y="14261"/>
                    <a:pt x="12998" y="12114"/>
                  </a:cubicBezTo>
                  <a:lnTo>
                    <a:pt x="12998" y="12114"/>
                  </a:lnTo>
                  <a:cubicBezTo>
                    <a:pt x="13790" y="12310"/>
                    <a:pt x="14546" y="12406"/>
                    <a:pt x="15208" y="12406"/>
                  </a:cubicBezTo>
                  <a:cubicBezTo>
                    <a:pt x="16441" y="12406"/>
                    <a:pt x="17348" y="12073"/>
                    <a:pt x="17555" y="11439"/>
                  </a:cubicBezTo>
                  <a:cubicBezTo>
                    <a:pt x="17865" y="10454"/>
                    <a:pt x="16430" y="9094"/>
                    <a:pt x="14245" y="8232"/>
                  </a:cubicBezTo>
                  <a:cubicBezTo>
                    <a:pt x="16261" y="7022"/>
                    <a:pt x="17461" y="5447"/>
                    <a:pt x="16992" y="4528"/>
                  </a:cubicBezTo>
                  <a:cubicBezTo>
                    <a:pt x="16766" y="4083"/>
                    <a:pt x="16184" y="3867"/>
                    <a:pt x="15401" y="3867"/>
                  </a:cubicBezTo>
                  <a:cubicBezTo>
                    <a:pt x="14564" y="3867"/>
                    <a:pt x="13497" y="4114"/>
                    <a:pt x="12388" y="4593"/>
                  </a:cubicBezTo>
                  <a:cubicBezTo>
                    <a:pt x="12951" y="2324"/>
                    <a:pt x="12688" y="355"/>
                    <a:pt x="11713" y="45"/>
                  </a:cubicBezTo>
                  <a:cubicBezTo>
                    <a:pt x="11621" y="15"/>
                    <a:pt x="11526" y="1"/>
                    <a:pt x="11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2150;p54"/>
            <p:cNvSpPr/>
            <p:nvPr/>
          </p:nvSpPr>
          <p:spPr>
            <a:xfrm>
              <a:off x="5543700" y="1289925"/>
              <a:ext cx="157275" cy="134525"/>
            </a:xfrm>
            <a:custGeom>
              <a:avLst/>
              <a:gdLst/>
              <a:ahLst/>
              <a:cxnLst/>
              <a:rect l="l" t="t" r="r" b="b"/>
              <a:pathLst>
                <a:path w="6291" h="5381" extrusionOk="0">
                  <a:moveTo>
                    <a:pt x="2849" y="0"/>
                  </a:moveTo>
                  <a:cubicBezTo>
                    <a:pt x="2849" y="0"/>
                    <a:pt x="777" y="544"/>
                    <a:pt x="439" y="2204"/>
                  </a:cubicBezTo>
                  <a:cubicBezTo>
                    <a:pt x="0" y="4369"/>
                    <a:pt x="1531" y="5381"/>
                    <a:pt x="2865" y="5381"/>
                  </a:cubicBezTo>
                  <a:cubicBezTo>
                    <a:pt x="3300" y="5381"/>
                    <a:pt x="3713" y="5274"/>
                    <a:pt x="4031" y="5064"/>
                  </a:cubicBezTo>
                  <a:cubicBezTo>
                    <a:pt x="5334" y="4201"/>
                    <a:pt x="6291" y="422"/>
                    <a:pt x="2849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2151;p54"/>
            <p:cNvSpPr/>
            <p:nvPr/>
          </p:nvSpPr>
          <p:spPr>
            <a:xfrm>
              <a:off x="5655875" y="1024450"/>
              <a:ext cx="276475" cy="217425"/>
            </a:xfrm>
            <a:custGeom>
              <a:avLst/>
              <a:gdLst/>
              <a:ahLst/>
              <a:cxnLst/>
              <a:rect l="l" t="t" r="r" b="b"/>
              <a:pathLst>
                <a:path w="11059" h="8697" extrusionOk="0">
                  <a:moveTo>
                    <a:pt x="3456" y="1"/>
                  </a:moveTo>
                  <a:cubicBezTo>
                    <a:pt x="1841" y="1"/>
                    <a:pt x="287" y="2129"/>
                    <a:pt x="1813" y="3483"/>
                  </a:cubicBezTo>
                  <a:cubicBezTo>
                    <a:pt x="2179" y="3802"/>
                    <a:pt x="2573" y="4093"/>
                    <a:pt x="2985" y="4327"/>
                  </a:cubicBezTo>
                  <a:cubicBezTo>
                    <a:pt x="2713" y="4468"/>
                    <a:pt x="2423" y="4636"/>
                    <a:pt x="2113" y="4833"/>
                  </a:cubicBezTo>
                  <a:cubicBezTo>
                    <a:pt x="1" y="6173"/>
                    <a:pt x="1510" y="8644"/>
                    <a:pt x="3164" y="8644"/>
                  </a:cubicBezTo>
                  <a:cubicBezTo>
                    <a:pt x="3618" y="8644"/>
                    <a:pt x="4082" y="8458"/>
                    <a:pt x="4486" y="8012"/>
                  </a:cubicBezTo>
                  <a:cubicBezTo>
                    <a:pt x="4786" y="7684"/>
                    <a:pt x="5048" y="7328"/>
                    <a:pt x="5273" y="6953"/>
                  </a:cubicBezTo>
                  <a:cubicBezTo>
                    <a:pt x="5386" y="7178"/>
                    <a:pt x="5526" y="7412"/>
                    <a:pt x="5686" y="7656"/>
                  </a:cubicBezTo>
                  <a:cubicBezTo>
                    <a:pt x="6158" y="8400"/>
                    <a:pt x="6769" y="8696"/>
                    <a:pt x="7362" y="8696"/>
                  </a:cubicBezTo>
                  <a:cubicBezTo>
                    <a:pt x="8924" y="8696"/>
                    <a:pt x="10367" y="6643"/>
                    <a:pt x="8865" y="5283"/>
                  </a:cubicBezTo>
                  <a:cubicBezTo>
                    <a:pt x="8602" y="5049"/>
                    <a:pt x="8321" y="4824"/>
                    <a:pt x="8021" y="4627"/>
                  </a:cubicBezTo>
                  <a:cubicBezTo>
                    <a:pt x="8302" y="4486"/>
                    <a:pt x="8602" y="4318"/>
                    <a:pt x="8921" y="4121"/>
                  </a:cubicBezTo>
                  <a:cubicBezTo>
                    <a:pt x="11059" y="2782"/>
                    <a:pt x="9451" y="200"/>
                    <a:pt x="7760" y="200"/>
                  </a:cubicBezTo>
                  <a:cubicBezTo>
                    <a:pt x="7308" y="200"/>
                    <a:pt x="6849" y="386"/>
                    <a:pt x="6455" y="829"/>
                  </a:cubicBezTo>
                  <a:cubicBezTo>
                    <a:pt x="6145" y="1167"/>
                    <a:pt x="5883" y="1542"/>
                    <a:pt x="5648" y="1945"/>
                  </a:cubicBezTo>
                  <a:cubicBezTo>
                    <a:pt x="5498" y="1654"/>
                    <a:pt x="5330" y="1345"/>
                    <a:pt x="5123" y="1026"/>
                  </a:cubicBezTo>
                  <a:cubicBezTo>
                    <a:pt x="4662" y="293"/>
                    <a:pt x="4054" y="1"/>
                    <a:pt x="3456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2152;p54"/>
            <p:cNvSpPr/>
            <p:nvPr/>
          </p:nvSpPr>
          <p:spPr>
            <a:xfrm>
              <a:off x="5755100" y="1099200"/>
              <a:ext cx="73475" cy="65575"/>
            </a:xfrm>
            <a:custGeom>
              <a:avLst/>
              <a:gdLst/>
              <a:ahLst/>
              <a:cxnLst/>
              <a:rect l="l" t="t" r="r" b="b"/>
              <a:pathLst>
                <a:path w="2939" h="2623" extrusionOk="0">
                  <a:moveTo>
                    <a:pt x="1888" y="1"/>
                  </a:moveTo>
                  <a:cubicBezTo>
                    <a:pt x="1358" y="1"/>
                    <a:pt x="757" y="588"/>
                    <a:pt x="657" y="812"/>
                  </a:cubicBezTo>
                  <a:cubicBezTo>
                    <a:pt x="657" y="812"/>
                    <a:pt x="1" y="1890"/>
                    <a:pt x="789" y="2425"/>
                  </a:cubicBezTo>
                  <a:cubicBezTo>
                    <a:pt x="983" y="2556"/>
                    <a:pt x="1222" y="2622"/>
                    <a:pt x="1463" y="2622"/>
                  </a:cubicBezTo>
                  <a:cubicBezTo>
                    <a:pt x="2186" y="2622"/>
                    <a:pt x="2938" y="2028"/>
                    <a:pt x="2636" y="812"/>
                  </a:cubicBezTo>
                  <a:cubicBezTo>
                    <a:pt x="2490" y="206"/>
                    <a:pt x="2201" y="1"/>
                    <a:pt x="1888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2153;p54"/>
            <p:cNvSpPr/>
            <p:nvPr/>
          </p:nvSpPr>
          <p:spPr>
            <a:xfrm>
              <a:off x="5067025" y="1588850"/>
              <a:ext cx="276475" cy="217425"/>
            </a:xfrm>
            <a:custGeom>
              <a:avLst/>
              <a:gdLst/>
              <a:ahLst/>
              <a:cxnLst/>
              <a:rect l="l" t="t" r="r" b="b"/>
              <a:pathLst>
                <a:path w="11059" h="8697" extrusionOk="0">
                  <a:moveTo>
                    <a:pt x="3455" y="0"/>
                  </a:moveTo>
                  <a:cubicBezTo>
                    <a:pt x="1841" y="0"/>
                    <a:pt x="287" y="2126"/>
                    <a:pt x="1820" y="3488"/>
                  </a:cubicBezTo>
                  <a:cubicBezTo>
                    <a:pt x="2177" y="3807"/>
                    <a:pt x="2570" y="4088"/>
                    <a:pt x="2992" y="4332"/>
                  </a:cubicBezTo>
                  <a:cubicBezTo>
                    <a:pt x="2711" y="4473"/>
                    <a:pt x="2420" y="4632"/>
                    <a:pt x="2111" y="4829"/>
                  </a:cubicBezTo>
                  <a:cubicBezTo>
                    <a:pt x="1" y="6174"/>
                    <a:pt x="1505" y="8644"/>
                    <a:pt x="3158" y="8644"/>
                  </a:cubicBezTo>
                  <a:cubicBezTo>
                    <a:pt x="3612" y="8644"/>
                    <a:pt x="4079" y="8457"/>
                    <a:pt x="4483" y="8008"/>
                  </a:cubicBezTo>
                  <a:cubicBezTo>
                    <a:pt x="4783" y="7680"/>
                    <a:pt x="5046" y="7333"/>
                    <a:pt x="5271" y="6958"/>
                  </a:cubicBezTo>
                  <a:cubicBezTo>
                    <a:pt x="5393" y="7183"/>
                    <a:pt x="5524" y="7417"/>
                    <a:pt x="5684" y="7661"/>
                  </a:cubicBezTo>
                  <a:cubicBezTo>
                    <a:pt x="6156" y="8401"/>
                    <a:pt x="6767" y="8697"/>
                    <a:pt x="7360" y="8697"/>
                  </a:cubicBezTo>
                  <a:cubicBezTo>
                    <a:pt x="8925" y="8697"/>
                    <a:pt x="10372" y="6648"/>
                    <a:pt x="8863" y="5288"/>
                  </a:cubicBezTo>
                  <a:cubicBezTo>
                    <a:pt x="8600" y="5045"/>
                    <a:pt x="8319" y="4829"/>
                    <a:pt x="8019" y="4632"/>
                  </a:cubicBezTo>
                  <a:cubicBezTo>
                    <a:pt x="8300" y="4491"/>
                    <a:pt x="8600" y="4322"/>
                    <a:pt x="8919" y="4116"/>
                  </a:cubicBezTo>
                  <a:cubicBezTo>
                    <a:pt x="11058" y="2784"/>
                    <a:pt x="9446" y="201"/>
                    <a:pt x="7754" y="201"/>
                  </a:cubicBezTo>
                  <a:cubicBezTo>
                    <a:pt x="7303" y="201"/>
                    <a:pt x="6846" y="384"/>
                    <a:pt x="6453" y="825"/>
                  </a:cubicBezTo>
                  <a:cubicBezTo>
                    <a:pt x="6143" y="1172"/>
                    <a:pt x="5871" y="1547"/>
                    <a:pt x="5646" y="1950"/>
                  </a:cubicBezTo>
                  <a:cubicBezTo>
                    <a:pt x="5496" y="1659"/>
                    <a:pt x="5327" y="1350"/>
                    <a:pt x="5121" y="1022"/>
                  </a:cubicBezTo>
                  <a:cubicBezTo>
                    <a:pt x="4660" y="292"/>
                    <a:pt x="4053" y="0"/>
                    <a:pt x="3455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2154;p54"/>
            <p:cNvSpPr/>
            <p:nvPr/>
          </p:nvSpPr>
          <p:spPr>
            <a:xfrm>
              <a:off x="5166200" y="1663500"/>
              <a:ext cx="73450" cy="65700"/>
            </a:xfrm>
            <a:custGeom>
              <a:avLst/>
              <a:gdLst/>
              <a:ahLst/>
              <a:cxnLst/>
              <a:rect l="l" t="t" r="r" b="b"/>
              <a:pathLst>
                <a:path w="2938" h="2628" extrusionOk="0">
                  <a:moveTo>
                    <a:pt x="1883" y="0"/>
                  </a:moveTo>
                  <a:cubicBezTo>
                    <a:pt x="1354" y="0"/>
                    <a:pt x="757" y="587"/>
                    <a:pt x="657" y="811"/>
                  </a:cubicBezTo>
                  <a:cubicBezTo>
                    <a:pt x="657" y="811"/>
                    <a:pt x="1" y="1890"/>
                    <a:pt x="788" y="2424"/>
                  </a:cubicBezTo>
                  <a:cubicBezTo>
                    <a:pt x="985" y="2559"/>
                    <a:pt x="1226" y="2627"/>
                    <a:pt x="1469" y="2627"/>
                  </a:cubicBezTo>
                  <a:cubicBezTo>
                    <a:pt x="2191" y="2627"/>
                    <a:pt x="2937" y="2031"/>
                    <a:pt x="2636" y="811"/>
                  </a:cubicBezTo>
                  <a:cubicBezTo>
                    <a:pt x="2486" y="205"/>
                    <a:pt x="2196" y="0"/>
                    <a:pt x="1883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1216;p42"/>
          <p:cNvGrpSpPr/>
          <p:nvPr/>
        </p:nvGrpSpPr>
        <p:grpSpPr>
          <a:xfrm>
            <a:off x="7129932" y="40862"/>
            <a:ext cx="1855205" cy="2545170"/>
            <a:chOff x="6677325" y="3737425"/>
            <a:chExt cx="698700" cy="962375"/>
          </a:xfrm>
        </p:grpSpPr>
        <p:sp>
          <p:nvSpPr>
            <p:cNvPr id="789" name="Google Shape;1217;p42"/>
            <p:cNvSpPr/>
            <p:nvPr/>
          </p:nvSpPr>
          <p:spPr>
            <a:xfrm>
              <a:off x="7133275" y="4302525"/>
              <a:ext cx="89300" cy="78100"/>
            </a:xfrm>
            <a:custGeom>
              <a:avLst/>
              <a:gdLst/>
              <a:ahLst/>
              <a:cxnLst/>
              <a:rect l="l" t="t" r="r" b="b"/>
              <a:pathLst>
                <a:path w="3572" h="3124" extrusionOk="0">
                  <a:moveTo>
                    <a:pt x="2756" y="0"/>
                  </a:moveTo>
                  <a:cubicBezTo>
                    <a:pt x="1379" y="0"/>
                    <a:pt x="372" y="476"/>
                    <a:pt x="126" y="1030"/>
                  </a:cubicBezTo>
                  <a:cubicBezTo>
                    <a:pt x="32" y="1243"/>
                    <a:pt x="1" y="1474"/>
                    <a:pt x="32" y="1698"/>
                  </a:cubicBezTo>
                  <a:cubicBezTo>
                    <a:pt x="164" y="2870"/>
                    <a:pt x="1213" y="3123"/>
                    <a:pt x="2137" y="3123"/>
                  </a:cubicBezTo>
                  <a:cubicBezTo>
                    <a:pt x="2650" y="3123"/>
                    <a:pt x="3125" y="3045"/>
                    <a:pt x="3384" y="3003"/>
                  </a:cubicBezTo>
                  <a:cubicBezTo>
                    <a:pt x="3565" y="2391"/>
                    <a:pt x="3571" y="1742"/>
                    <a:pt x="3396" y="1130"/>
                  </a:cubicBezTo>
                  <a:cubicBezTo>
                    <a:pt x="3278" y="718"/>
                    <a:pt x="3078" y="338"/>
                    <a:pt x="2810" y="0"/>
                  </a:cubicBezTo>
                  <a:cubicBezTo>
                    <a:pt x="2792" y="0"/>
                    <a:pt x="2774" y="0"/>
                    <a:pt x="2756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218;p42"/>
            <p:cNvSpPr/>
            <p:nvPr/>
          </p:nvSpPr>
          <p:spPr>
            <a:xfrm>
              <a:off x="7154500" y="4453725"/>
              <a:ext cx="221150" cy="142200"/>
            </a:xfrm>
            <a:custGeom>
              <a:avLst/>
              <a:gdLst/>
              <a:ahLst/>
              <a:cxnLst/>
              <a:rect l="l" t="t" r="r" b="b"/>
              <a:pathLst>
                <a:path w="8846" h="5688" extrusionOk="0">
                  <a:moveTo>
                    <a:pt x="2604" y="1"/>
                  </a:moveTo>
                  <a:lnTo>
                    <a:pt x="1" y="2822"/>
                  </a:lnTo>
                  <a:cubicBezTo>
                    <a:pt x="687" y="3053"/>
                    <a:pt x="2210" y="3365"/>
                    <a:pt x="3371" y="3584"/>
                  </a:cubicBezTo>
                  <a:cubicBezTo>
                    <a:pt x="4382" y="3777"/>
                    <a:pt x="5337" y="4189"/>
                    <a:pt x="6174" y="4788"/>
                  </a:cubicBezTo>
                  <a:lnTo>
                    <a:pt x="7416" y="5687"/>
                  </a:lnTo>
                  <a:cubicBezTo>
                    <a:pt x="7416" y="5687"/>
                    <a:pt x="8571" y="4395"/>
                    <a:pt x="8845" y="513"/>
                  </a:cubicBezTo>
                  <a:cubicBezTo>
                    <a:pt x="8654" y="464"/>
                    <a:pt x="8471" y="440"/>
                    <a:pt x="8298" y="440"/>
                  </a:cubicBezTo>
                  <a:cubicBezTo>
                    <a:pt x="7334" y="440"/>
                    <a:pt x="6659" y="1186"/>
                    <a:pt x="6230" y="2610"/>
                  </a:cubicBezTo>
                  <a:cubicBezTo>
                    <a:pt x="6205" y="2410"/>
                    <a:pt x="6149" y="2217"/>
                    <a:pt x="6068" y="2029"/>
                  </a:cubicBezTo>
                  <a:cubicBezTo>
                    <a:pt x="5724" y="1255"/>
                    <a:pt x="5050" y="675"/>
                    <a:pt x="4226" y="456"/>
                  </a:cubicBezTo>
                  <a:lnTo>
                    <a:pt x="2604" y="1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219;p42"/>
            <p:cNvSpPr/>
            <p:nvPr/>
          </p:nvSpPr>
          <p:spPr>
            <a:xfrm>
              <a:off x="7327250" y="4503300"/>
              <a:ext cx="45900" cy="32075"/>
            </a:xfrm>
            <a:custGeom>
              <a:avLst/>
              <a:gdLst/>
              <a:ahLst/>
              <a:cxnLst/>
              <a:rect l="l" t="t" r="r" b="b"/>
              <a:pathLst>
                <a:path w="1836" h="1283" extrusionOk="0">
                  <a:moveTo>
                    <a:pt x="1304" y="1"/>
                  </a:moveTo>
                  <a:cubicBezTo>
                    <a:pt x="1063" y="1"/>
                    <a:pt x="846" y="63"/>
                    <a:pt x="656" y="184"/>
                  </a:cubicBezTo>
                  <a:cubicBezTo>
                    <a:pt x="138" y="514"/>
                    <a:pt x="13" y="1170"/>
                    <a:pt x="7" y="1195"/>
                  </a:cubicBezTo>
                  <a:cubicBezTo>
                    <a:pt x="0" y="1239"/>
                    <a:pt x="25" y="1276"/>
                    <a:pt x="69" y="1282"/>
                  </a:cubicBezTo>
                  <a:lnTo>
                    <a:pt x="82" y="1282"/>
                  </a:lnTo>
                  <a:cubicBezTo>
                    <a:pt x="119" y="1282"/>
                    <a:pt x="144" y="1257"/>
                    <a:pt x="156" y="1220"/>
                  </a:cubicBezTo>
                  <a:cubicBezTo>
                    <a:pt x="156" y="1214"/>
                    <a:pt x="275" y="602"/>
                    <a:pt x="737" y="308"/>
                  </a:cubicBezTo>
                  <a:cubicBezTo>
                    <a:pt x="902" y="205"/>
                    <a:pt x="1092" y="153"/>
                    <a:pt x="1304" y="153"/>
                  </a:cubicBezTo>
                  <a:cubicBezTo>
                    <a:pt x="1438" y="153"/>
                    <a:pt x="1580" y="174"/>
                    <a:pt x="1729" y="215"/>
                  </a:cubicBezTo>
                  <a:cubicBezTo>
                    <a:pt x="1811" y="209"/>
                    <a:pt x="1835" y="109"/>
                    <a:pt x="1773" y="71"/>
                  </a:cubicBezTo>
                  <a:cubicBezTo>
                    <a:pt x="1608" y="24"/>
                    <a:pt x="1451" y="1"/>
                    <a:pt x="1304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220;p42"/>
            <p:cNvSpPr/>
            <p:nvPr/>
          </p:nvSpPr>
          <p:spPr>
            <a:xfrm>
              <a:off x="7320375" y="4479675"/>
              <a:ext cx="55650" cy="31650"/>
            </a:xfrm>
            <a:custGeom>
              <a:avLst/>
              <a:gdLst/>
              <a:ahLst/>
              <a:cxnLst/>
              <a:rect l="l" t="t" r="r" b="b"/>
              <a:pathLst>
                <a:path w="2226" h="1266" extrusionOk="0">
                  <a:moveTo>
                    <a:pt x="1594" y="0"/>
                  </a:moveTo>
                  <a:cubicBezTo>
                    <a:pt x="632" y="0"/>
                    <a:pt x="25" y="1144"/>
                    <a:pt x="19" y="1160"/>
                  </a:cubicBezTo>
                  <a:cubicBezTo>
                    <a:pt x="1" y="1197"/>
                    <a:pt x="13" y="1235"/>
                    <a:pt x="51" y="1260"/>
                  </a:cubicBezTo>
                  <a:cubicBezTo>
                    <a:pt x="57" y="1266"/>
                    <a:pt x="69" y="1266"/>
                    <a:pt x="82" y="1266"/>
                  </a:cubicBezTo>
                  <a:cubicBezTo>
                    <a:pt x="113" y="1266"/>
                    <a:pt x="138" y="1253"/>
                    <a:pt x="151" y="1229"/>
                  </a:cubicBezTo>
                  <a:cubicBezTo>
                    <a:pt x="177" y="1176"/>
                    <a:pt x="725" y="145"/>
                    <a:pt x="1591" y="145"/>
                  </a:cubicBezTo>
                  <a:cubicBezTo>
                    <a:pt x="1754" y="145"/>
                    <a:pt x="1927" y="182"/>
                    <a:pt x="2110" y="267"/>
                  </a:cubicBezTo>
                  <a:cubicBezTo>
                    <a:pt x="2115" y="268"/>
                    <a:pt x="2120" y="268"/>
                    <a:pt x="2124" y="268"/>
                  </a:cubicBezTo>
                  <a:cubicBezTo>
                    <a:pt x="2190" y="268"/>
                    <a:pt x="2226" y="183"/>
                    <a:pt x="2173" y="136"/>
                  </a:cubicBezTo>
                  <a:cubicBezTo>
                    <a:pt x="1969" y="40"/>
                    <a:pt x="1775" y="0"/>
                    <a:pt x="1594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221;p42"/>
            <p:cNvSpPr/>
            <p:nvPr/>
          </p:nvSpPr>
          <p:spPr>
            <a:xfrm>
              <a:off x="7006250" y="4427150"/>
              <a:ext cx="91400" cy="114375"/>
            </a:xfrm>
            <a:custGeom>
              <a:avLst/>
              <a:gdLst/>
              <a:ahLst/>
              <a:cxnLst/>
              <a:rect l="l" t="t" r="r" b="b"/>
              <a:pathLst>
                <a:path w="3656" h="4575" extrusionOk="0">
                  <a:moveTo>
                    <a:pt x="1236" y="0"/>
                  </a:moveTo>
                  <a:cubicBezTo>
                    <a:pt x="530" y="0"/>
                    <a:pt x="203" y="810"/>
                    <a:pt x="619" y="1351"/>
                  </a:cubicBezTo>
                  <a:cubicBezTo>
                    <a:pt x="319" y="1432"/>
                    <a:pt x="1" y="2162"/>
                    <a:pt x="800" y="2918"/>
                  </a:cubicBezTo>
                  <a:cubicBezTo>
                    <a:pt x="475" y="3011"/>
                    <a:pt x="32" y="3935"/>
                    <a:pt x="1237" y="4434"/>
                  </a:cubicBezTo>
                  <a:cubicBezTo>
                    <a:pt x="1470" y="4530"/>
                    <a:pt x="1683" y="4574"/>
                    <a:pt x="1876" y="4574"/>
                  </a:cubicBezTo>
                  <a:cubicBezTo>
                    <a:pt x="3398" y="4574"/>
                    <a:pt x="3656" y="1843"/>
                    <a:pt x="2398" y="602"/>
                  </a:cubicBezTo>
                  <a:cubicBezTo>
                    <a:pt x="1955" y="167"/>
                    <a:pt x="1557" y="0"/>
                    <a:pt x="123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222;p42"/>
            <p:cNvSpPr/>
            <p:nvPr/>
          </p:nvSpPr>
          <p:spPr>
            <a:xfrm>
              <a:off x="7121725" y="4266600"/>
              <a:ext cx="211500" cy="115525"/>
            </a:xfrm>
            <a:custGeom>
              <a:avLst/>
              <a:gdLst/>
              <a:ahLst/>
              <a:cxnLst/>
              <a:rect l="l" t="t" r="r" b="b"/>
              <a:pathLst>
                <a:path w="8460" h="4621" extrusionOk="0">
                  <a:moveTo>
                    <a:pt x="7200" y="0"/>
                  </a:moveTo>
                  <a:cubicBezTo>
                    <a:pt x="7064" y="0"/>
                    <a:pt x="6920" y="48"/>
                    <a:pt x="6803" y="155"/>
                  </a:cubicBezTo>
                  <a:lnTo>
                    <a:pt x="6803" y="155"/>
                  </a:lnTo>
                  <a:cubicBezTo>
                    <a:pt x="6778" y="151"/>
                    <a:pt x="6750" y="149"/>
                    <a:pt x="6721" y="149"/>
                  </a:cubicBezTo>
                  <a:cubicBezTo>
                    <a:pt x="6394" y="149"/>
                    <a:pt x="5837" y="411"/>
                    <a:pt x="5837" y="1088"/>
                  </a:cubicBezTo>
                  <a:cubicBezTo>
                    <a:pt x="5731" y="1446"/>
                    <a:pt x="3545" y="1861"/>
                    <a:pt x="1784" y="1861"/>
                  </a:cubicBezTo>
                  <a:cubicBezTo>
                    <a:pt x="1060" y="1861"/>
                    <a:pt x="408" y="1791"/>
                    <a:pt x="1" y="1618"/>
                  </a:cubicBezTo>
                  <a:lnTo>
                    <a:pt x="1" y="1618"/>
                  </a:lnTo>
                  <a:lnTo>
                    <a:pt x="1711" y="4621"/>
                  </a:lnTo>
                  <a:cubicBezTo>
                    <a:pt x="2348" y="4583"/>
                    <a:pt x="2978" y="4483"/>
                    <a:pt x="3596" y="4315"/>
                  </a:cubicBezTo>
                  <a:cubicBezTo>
                    <a:pt x="4670" y="4034"/>
                    <a:pt x="6617" y="3279"/>
                    <a:pt x="7666" y="2218"/>
                  </a:cubicBezTo>
                  <a:cubicBezTo>
                    <a:pt x="8460" y="2100"/>
                    <a:pt x="8358" y="1151"/>
                    <a:pt x="8167" y="1151"/>
                  </a:cubicBezTo>
                  <a:cubicBezTo>
                    <a:pt x="8159" y="1151"/>
                    <a:pt x="8151" y="1153"/>
                    <a:pt x="8143" y="1156"/>
                  </a:cubicBezTo>
                  <a:lnTo>
                    <a:pt x="8143" y="1156"/>
                  </a:lnTo>
                  <a:cubicBezTo>
                    <a:pt x="8309" y="897"/>
                    <a:pt x="8143" y="467"/>
                    <a:pt x="7792" y="467"/>
                  </a:cubicBezTo>
                  <a:cubicBezTo>
                    <a:pt x="7732" y="467"/>
                    <a:pt x="7667" y="480"/>
                    <a:pt x="7597" y="507"/>
                  </a:cubicBezTo>
                  <a:cubicBezTo>
                    <a:pt x="7738" y="213"/>
                    <a:pt x="7489" y="0"/>
                    <a:pt x="7200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223;p42"/>
            <p:cNvSpPr/>
            <p:nvPr/>
          </p:nvSpPr>
          <p:spPr>
            <a:xfrm>
              <a:off x="7133275" y="4302525"/>
              <a:ext cx="84600" cy="78100"/>
            </a:xfrm>
            <a:custGeom>
              <a:avLst/>
              <a:gdLst/>
              <a:ahLst/>
              <a:cxnLst/>
              <a:rect l="l" t="t" r="r" b="b"/>
              <a:pathLst>
                <a:path w="3384" h="3124" extrusionOk="0">
                  <a:moveTo>
                    <a:pt x="2756" y="0"/>
                  </a:moveTo>
                  <a:cubicBezTo>
                    <a:pt x="1379" y="0"/>
                    <a:pt x="372" y="476"/>
                    <a:pt x="119" y="1030"/>
                  </a:cubicBezTo>
                  <a:cubicBezTo>
                    <a:pt x="32" y="1243"/>
                    <a:pt x="1" y="1474"/>
                    <a:pt x="32" y="1698"/>
                  </a:cubicBezTo>
                  <a:cubicBezTo>
                    <a:pt x="164" y="2870"/>
                    <a:pt x="1213" y="3123"/>
                    <a:pt x="2137" y="3123"/>
                  </a:cubicBezTo>
                  <a:cubicBezTo>
                    <a:pt x="2650" y="3123"/>
                    <a:pt x="3125" y="3045"/>
                    <a:pt x="3384" y="3003"/>
                  </a:cubicBezTo>
                  <a:cubicBezTo>
                    <a:pt x="3084" y="2429"/>
                    <a:pt x="2891" y="1804"/>
                    <a:pt x="2816" y="1155"/>
                  </a:cubicBezTo>
                  <a:cubicBezTo>
                    <a:pt x="2772" y="774"/>
                    <a:pt x="2772" y="387"/>
                    <a:pt x="2810" y="0"/>
                  </a:cubicBezTo>
                  <a:cubicBezTo>
                    <a:pt x="2792" y="0"/>
                    <a:pt x="2774" y="0"/>
                    <a:pt x="275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224;p42"/>
            <p:cNvSpPr/>
            <p:nvPr/>
          </p:nvSpPr>
          <p:spPr>
            <a:xfrm>
              <a:off x="7009550" y="4283025"/>
              <a:ext cx="342700" cy="294025"/>
            </a:xfrm>
            <a:custGeom>
              <a:avLst/>
              <a:gdLst/>
              <a:ahLst/>
              <a:cxnLst/>
              <a:rect l="l" t="t" r="r" b="b"/>
              <a:pathLst>
                <a:path w="13708" h="11761" extrusionOk="0">
                  <a:moveTo>
                    <a:pt x="4706" y="0"/>
                  </a:moveTo>
                  <a:cubicBezTo>
                    <a:pt x="2959" y="1324"/>
                    <a:pt x="1311" y="1673"/>
                    <a:pt x="1311" y="1673"/>
                  </a:cubicBezTo>
                  <a:cubicBezTo>
                    <a:pt x="1311" y="1673"/>
                    <a:pt x="1" y="11761"/>
                    <a:pt x="4970" y="11761"/>
                  </a:cubicBezTo>
                  <a:cubicBezTo>
                    <a:pt x="5637" y="11761"/>
                    <a:pt x="6417" y="11579"/>
                    <a:pt x="7328" y="11167"/>
                  </a:cubicBezTo>
                  <a:cubicBezTo>
                    <a:pt x="13707" y="8289"/>
                    <a:pt x="5000" y="2260"/>
                    <a:pt x="470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225;p42"/>
            <p:cNvSpPr/>
            <p:nvPr/>
          </p:nvSpPr>
          <p:spPr>
            <a:xfrm>
              <a:off x="7005325" y="4474475"/>
              <a:ext cx="169800" cy="223425"/>
            </a:xfrm>
            <a:custGeom>
              <a:avLst/>
              <a:gdLst/>
              <a:ahLst/>
              <a:cxnLst/>
              <a:rect l="l" t="t" r="r" b="b"/>
              <a:pathLst>
                <a:path w="6792" h="8937" extrusionOk="0">
                  <a:moveTo>
                    <a:pt x="4800" y="1"/>
                  </a:moveTo>
                  <a:cubicBezTo>
                    <a:pt x="4470" y="469"/>
                    <a:pt x="3958" y="1486"/>
                    <a:pt x="3527" y="2379"/>
                  </a:cubicBezTo>
                  <a:cubicBezTo>
                    <a:pt x="2997" y="3478"/>
                    <a:pt x="2241" y="4445"/>
                    <a:pt x="1318" y="5232"/>
                  </a:cubicBezTo>
                  <a:lnTo>
                    <a:pt x="1" y="6336"/>
                  </a:lnTo>
                  <a:cubicBezTo>
                    <a:pt x="1" y="6336"/>
                    <a:pt x="700" y="8739"/>
                    <a:pt x="2784" y="8895"/>
                  </a:cubicBezTo>
                  <a:cubicBezTo>
                    <a:pt x="3176" y="8923"/>
                    <a:pt x="3568" y="8937"/>
                    <a:pt x="3960" y="8937"/>
                  </a:cubicBezTo>
                  <a:cubicBezTo>
                    <a:pt x="4374" y="8937"/>
                    <a:pt x="4787" y="8921"/>
                    <a:pt x="5200" y="8889"/>
                  </a:cubicBezTo>
                  <a:cubicBezTo>
                    <a:pt x="5312" y="7922"/>
                    <a:pt x="4925" y="7510"/>
                    <a:pt x="4201" y="6773"/>
                  </a:cubicBezTo>
                  <a:cubicBezTo>
                    <a:pt x="3920" y="6499"/>
                    <a:pt x="3615" y="6255"/>
                    <a:pt x="3284" y="6043"/>
                  </a:cubicBezTo>
                  <a:lnTo>
                    <a:pt x="3284" y="6043"/>
                  </a:lnTo>
                  <a:cubicBezTo>
                    <a:pt x="3302" y="6044"/>
                    <a:pt x="3320" y="6044"/>
                    <a:pt x="3339" y="6044"/>
                  </a:cubicBezTo>
                  <a:cubicBezTo>
                    <a:pt x="3634" y="6044"/>
                    <a:pt x="4031" y="5955"/>
                    <a:pt x="4401" y="5843"/>
                  </a:cubicBezTo>
                  <a:cubicBezTo>
                    <a:pt x="5088" y="5637"/>
                    <a:pt x="5668" y="5182"/>
                    <a:pt x="6030" y="4564"/>
                  </a:cubicBezTo>
                  <a:lnTo>
                    <a:pt x="6792" y="3278"/>
                  </a:lnTo>
                  <a:lnTo>
                    <a:pt x="4800" y="1"/>
                  </a:ln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226;p42"/>
            <p:cNvSpPr/>
            <p:nvPr/>
          </p:nvSpPr>
          <p:spPr>
            <a:xfrm>
              <a:off x="7066650" y="4654000"/>
              <a:ext cx="27500" cy="45525"/>
            </a:xfrm>
            <a:custGeom>
              <a:avLst/>
              <a:gdLst/>
              <a:ahLst/>
              <a:cxnLst/>
              <a:rect l="l" t="t" r="r" b="b"/>
              <a:pathLst>
                <a:path w="1100" h="1821" extrusionOk="0">
                  <a:moveTo>
                    <a:pt x="103" y="0"/>
                  </a:moveTo>
                  <a:cubicBezTo>
                    <a:pt x="38" y="0"/>
                    <a:pt x="0" y="154"/>
                    <a:pt x="88" y="154"/>
                  </a:cubicBezTo>
                  <a:cubicBezTo>
                    <a:pt x="94" y="160"/>
                    <a:pt x="943" y="447"/>
                    <a:pt x="868" y="1746"/>
                  </a:cubicBezTo>
                  <a:cubicBezTo>
                    <a:pt x="868" y="1783"/>
                    <a:pt x="899" y="1814"/>
                    <a:pt x="937" y="1821"/>
                  </a:cubicBezTo>
                  <a:lnTo>
                    <a:pt x="943" y="1821"/>
                  </a:lnTo>
                  <a:cubicBezTo>
                    <a:pt x="981" y="1821"/>
                    <a:pt x="1012" y="1789"/>
                    <a:pt x="1012" y="1752"/>
                  </a:cubicBezTo>
                  <a:cubicBezTo>
                    <a:pt x="1099" y="341"/>
                    <a:pt x="144" y="10"/>
                    <a:pt x="132" y="10"/>
                  </a:cubicBezTo>
                  <a:cubicBezTo>
                    <a:pt x="122" y="4"/>
                    <a:pt x="112" y="0"/>
                    <a:pt x="103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227;p42"/>
            <p:cNvSpPr/>
            <p:nvPr/>
          </p:nvSpPr>
          <p:spPr>
            <a:xfrm>
              <a:off x="7097325" y="4651250"/>
              <a:ext cx="33325" cy="48550"/>
            </a:xfrm>
            <a:custGeom>
              <a:avLst/>
              <a:gdLst/>
              <a:ahLst/>
              <a:cxnLst/>
              <a:rect l="l" t="t" r="r" b="b"/>
              <a:pathLst>
                <a:path w="1333" h="1942" extrusionOk="0">
                  <a:moveTo>
                    <a:pt x="107" y="1"/>
                  </a:moveTo>
                  <a:cubicBezTo>
                    <a:pt x="41" y="1"/>
                    <a:pt x="0" y="80"/>
                    <a:pt x="47" y="133"/>
                  </a:cubicBezTo>
                  <a:cubicBezTo>
                    <a:pt x="91" y="158"/>
                    <a:pt x="1158" y="788"/>
                    <a:pt x="846" y="1849"/>
                  </a:cubicBezTo>
                  <a:cubicBezTo>
                    <a:pt x="840" y="1887"/>
                    <a:pt x="858" y="1924"/>
                    <a:pt x="896" y="1937"/>
                  </a:cubicBezTo>
                  <a:cubicBezTo>
                    <a:pt x="899" y="1940"/>
                    <a:pt x="904" y="1941"/>
                    <a:pt x="908" y="1941"/>
                  </a:cubicBezTo>
                  <a:cubicBezTo>
                    <a:pt x="913" y="1941"/>
                    <a:pt x="918" y="1940"/>
                    <a:pt x="921" y="1937"/>
                  </a:cubicBezTo>
                  <a:cubicBezTo>
                    <a:pt x="952" y="1937"/>
                    <a:pt x="977" y="1918"/>
                    <a:pt x="989" y="1887"/>
                  </a:cubicBezTo>
                  <a:cubicBezTo>
                    <a:pt x="1333" y="713"/>
                    <a:pt x="134" y="14"/>
                    <a:pt x="122" y="2"/>
                  </a:cubicBezTo>
                  <a:cubicBezTo>
                    <a:pt x="117" y="1"/>
                    <a:pt x="112" y="1"/>
                    <a:pt x="107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228;p42"/>
            <p:cNvSpPr/>
            <p:nvPr/>
          </p:nvSpPr>
          <p:spPr>
            <a:xfrm>
              <a:off x="7160600" y="4541475"/>
              <a:ext cx="15150" cy="37425"/>
            </a:xfrm>
            <a:custGeom>
              <a:avLst/>
              <a:gdLst/>
              <a:ahLst/>
              <a:cxnLst/>
              <a:rect l="l" t="t" r="r" b="b"/>
              <a:pathLst>
                <a:path w="606" h="1497" extrusionOk="0">
                  <a:moveTo>
                    <a:pt x="410" y="0"/>
                  </a:moveTo>
                  <a:cubicBezTo>
                    <a:pt x="358" y="0"/>
                    <a:pt x="299" y="34"/>
                    <a:pt x="325" y="86"/>
                  </a:cubicBezTo>
                  <a:cubicBezTo>
                    <a:pt x="381" y="542"/>
                    <a:pt x="275" y="997"/>
                    <a:pt x="25" y="1384"/>
                  </a:cubicBezTo>
                  <a:cubicBezTo>
                    <a:pt x="0" y="1434"/>
                    <a:pt x="38" y="1490"/>
                    <a:pt x="94" y="1497"/>
                  </a:cubicBezTo>
                  <a:cubicBezTo>
                    <a:pt x="119" y="1497"/>
                    <a:pt x="144" y="1484"/>
                    <a:pt x="156" y="1459"/>
                  </a:cubicBezTo>
                  <a:cubicBezTo>
                    <a:pt x="606" y="735"/>
                    <a:pt x="481" y="86"/>
                    <a:pt x="475" y="55"/>
                  </a:cubicBezTo>
                  <a:cubicBezTo>
                    <a:pt x="477" y="17"/>
                    <a:pt x="445" y="0"/>
                    <a:pt x="410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229;p42"/>
            <p:cNvSpPr/>
            <p:nvPr/>
          </p:nvSpPr>
          <p:spPr>
            <a:xfrm>
              <a:off x="7095825" y="4283025"/>
              <a:ext cx="155150" cy="237375"/>
            </a:xfrm>
            <a:custGeom>
              <a:avLst/>
              <a:gdLst/>
              <a:ahLst/>
              <a:cxnLst/>
              <a:rect l="l" t="t" r="r" b="b"/>
              <a:pathLst>
                <a:path w="6206" h="9495" extrusionOk="0">
                  <a:moveTo>
                    <a:pt x="1255" y="0"/>
                  </a:moveTo>
                  <a:cubicBezTo>
                    <a:pt x="463" y="599"/>
                    <a:pt x="606" y="656"/>
                    <a:pt x="1" y="912"/>
                  </a:cubicBezTo>
                  <a:cubicBezTo>
                    <a:pt x="744" y="6017"/>
                    <a:pt x="2410" y="9419"/>
                    <a:pt x="4189" y="9494"/>
                  </a:cubicBezTo>
                  <a:cubicBezTo>
                    <a:pt x="4204" y="9494"/>
                    <a:pt x="4219" y="9495"/>
                    <a:pt x="4235" y="9495"/>
                  </a:cubicBezTo>
                  <a:cubicBezTo>
                    <a:pt x="4646" y="9495"/>
                    <a:pt x="5327" y="9322"/>
                    <a:pt x="6205" y="8246"/>
                  </a:cubicBezTo>
                  <a:cubicBezTo>
                    <a:pt x="6124" y="5275"/>
                    <a:pt x="1468" y="1642"/>
                    <a:pt x="1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230;p42"/>
            <p:cNvSpPr/>
            <p:nvPr/>
          </p:nvSpPr>
          <p:spPr>
            <a:xfrm>
              <a:off x="7032000" y="4317025"/>
              <a:ext cx="210550" cy="197125"/>
            </a:xfrm>
            <a:custGeom>
              <a:avLst/>
              <a:gdLst/>
              <a:ahLst/>
              <a:cxnLst/>
              <a:rect l="l" t="t" r="r" b="b"/>
              <a:pathLst>
                <a:path w="8422" h="7885" extrusionOk="0">
                  <a:moveTo>
                    <a:pt x="4514" y="1"/>
                  </a:moveTo>
                  <a:cubicBezTo>
                    <a:pt x="4514" y="1"/>
                    <a:pt x="4801" y="1231"/>
                    <a:pt x="3790" y="1449"/>
                  </a:cubicBezTo>
                  <a:cubicBezTo>
                    <a:pt x="3629" y="1485"/>
                    <a:pt x="3441" y="1500"/>
                    <a:pt x="3240" y="1500"/>
                  </a:cubicBezTo>
                  <a:cubicBezTo>
                    <a:pt x="2178" y="1500"/>
                    <a:pt x="731" y="1081"/>
                    <a:pt x="731" y="1081"/>
                  </a:cubicBezTo>
                  <a:lnTo>
                    <a:pt x="95" y="1081"/>
                  </a:lnTo>
                  <a:cubicBezTo>
                    <a:pt x="32" y="1898"/>
                    <a:pt x="1" y="2785"/>
                    <a:pt x="26" y="3734"/>
                  </a:cubicBezTo>
                  <a:cubicBezTo>
                    <a:pt x="51" y="5038"/>
                    <a:pt x="176" y="6330"/>
                    <a:pt x="388" y="7616"/>
                  </a:cubicBezTo>
                  <a:cubicBezTo>
                    <a:pt x="1060" y="7809"/>
                    <a:pt x="1635" y="7884"/>
                    <a:pt x="2125" y="7884"/>
                  </a:cubicBezTo>
                  <a:cubicBezTo>
                    <a:pt x="2840" y="7884"/>
                    <a:pt x="3375" y="7724"/>
                    <a:pt x="3771" y="7535"/>
                  </a:cubicBezTo>
                  <a:cubicBezTo>
                    <a:pt x="4620" y="7135"/>
                    <a:pt x="4888" y="6580"/>
                    <a:pt x="6037" y="5831"/>
                  </a:cubicBezTo>
                  <a:cubicBezTo>
                    <a:pt x="6773" y="5350"/>
                    <a:pt x="7578" y="4976"/>
                    <a:pt x="8421" y="4726"/>
                  </a:cubicBezTo>
                  <a:cubicBezTo>
                    <a:pt x="7728" y="3627"/>
                    <a:pt x="6948" y="2585"/>
                    <a:pt x="6087" y="1611"/>
                  </a:cubicBezTo>
                  <a:cubicBezTo>
                    <a:pt x="5556" y="1012"/>
                    <a:pt x="5026" y="482"/>
                    <a:pt x="4514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231;p42"/>
            <p:cNvSpPr/>
            <p:nvPr/>
          </p:nvSpPr>
          <p:spPr>
            <a:xfrm>
              <a:off x="6873100" y="3737425"/>
              <a:ext cx="194975" cy="332775"/>
            </a:xfrm>
            <a:custGeom>
              <a:avLst/>
              <a:gdLst/>
              <a:ahLst/>
              <a:cxnLst/>
              <a:rect l="l" t="t" r="r" b="b"/>
              <a:pathLst>
                <a:path w="7799" h="13311" extrusionOk="0">
                  <a:moveTo>
                    <a:pt x="1773" y="0"/>
                  </a:moveTo>
                  <a:cubicBezTo>
                    <a:pt x="1" y="0"/>
                    <a:pt x="2162" y="13042"/>
                    <a:pt x="2162" y="13042"/>
                  </a:cubicBezTo>
                  <a:lnTo>
                    <a:pt x="4466" y="13310"/>
                  </a:lnTo>
                  <a:cubicBezTo>
                    <a:pt x="7799" y="8910"/>
                    <a:pt x="3773" y="527"/>
                    <a:pt x="1882" y="15"/>
                  </a:cubicBezTo>
                  <a:cubicBezTo>
                    <a:pt x="1844" y="5"/>
                    <a:pt x="1808" y="0"/>
                    <a:pt x="1773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232;p42"/>
            <p:cNvSpPr/>
            <p:nvPr/>
          </p:nvSpPr>
          <p:spPr>
            <a:xfrm>
              <a:off x="6907950" y="3793925"/>
              <a:ext cx="105225" cy="269400"/>
            </a:xfrm>
            <a:custGeom>
              <a:avLst/>
              <a:gdLst/>
              <a:ahLst/>
              <a:cxnLst/>
              <a:rect l="l" t="t" r="r" b="b"/>
              <a:pathLst>
                <a:path w="4209" h="10776" extrusionOk="0">
                  <a:moveTo>
                    <a:pt x="1225" y="0"/>
                  </a:moveTo>
                  <a:cubicBezTo>
                    <a:pt x="1159" y="0"/>
                    <a:pt x="1096" y="21"/>
                    <a:pt x="1037" y="65"/>
                  </a:cubicBezTo>
                  <a:cubicBezTo>
                    <a:pt x="1" y="833"/>
                    <a:pt x="2011" y="10145"/>
                    <a:pt x="1961" y="10458"/>
                  </a:cubicBezTo>
                  <a:lnTo>
                    <a:pt x="2678" y="10776"/>
                  </a:lnTo>
                  <a:cubicBezTo>
                    <a:pt x="4208" y="5721"/>
                    <a:pt x="2315" y="0"/>
                    <a:pt x="1225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233;p42"/>
            <p:cNvSpPr/>
            <p:nvPr/>
          </p:nvSpPr>
          <p:spPr>
            <a:xfrm>
              <a:off x="6732100" y="4011275"/>
              <a:ext cx="608825" cy="341825"/>
            </a:xfrm>
            <a:custGeom>
              <a:avLst/>
              <a:gdLst/>
              <a:ahLst/>
              <a:cxnLst/>
              <a:rect l="l" t="t" r="r" b="b"/>
              <a:pathLst>
                <a:path w="24353" h="13673" extrusionOk="0">
                  <a:moveTo>
                    <a:pt x="12331" y="0"/>
                  </a:moveTo>
                  <a:cubicBezTo>
                    <a:pt x="11392" y="0"/>
                    <a:pt x="10385" y="121"/>
                    <a:pt x="9319" y="384"/>
                  </a:cubicBezTo>
                  <a:cubicBezTo>
                    <a:pt x="3561" y="1804"/>
                    <a:pt x="0" y="13672"/>
                    <a:pt x="10395" y="13672"/>
                  </a:cubicBezTo>
                  <a:cubicBezTo>
                    <a:pt x="11055" y="13672"/>
                    <a:pt x="11771" y="13624"/>
                    <a:pt x="12546" y="13523"/>
                  </a:cubicBezTo>
                  <a:cubicBezTo>
                    <a:pt x="24352" y="11980"/>
                    <a:pt x="21700" y="0"/>
                    <a:pt x="1233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234;p42"/>
            <p:cNvSpPr/>
            <p:nvPr/>
          </p:nvSpPr>
          <p:spPr>
            <a:xfrm>
              <a:off x="6677325" y="3829000"/>
              <a:ext cx="224875" cy="308775"/>
            </a:xfrm>
            <a:custGeom>
              <a:avLst/>
              <a:gdLst/>
              <a:ahLst/>
              <a:cxnLst/>
              <a:rect l="l" t="t" r="r" b="b"/>
              <a:pathLst>
                <a:path w="8995" h="12351" extrusionOk="0">
                  <a:moveTo>
                    <a:pt x="1641" y="0"/>
                  </a:moveTo>
                  <a:cubicBezTo>
                    <a:pt x="1536" y="0"/>
                    <a:pt x="1444" y="37"/>
                    <a:pt x="1367" y="116"/>
                  </a:cubicBezTo>
                  <a:cubicBezTo>
                    <a:pt x="0" y="1527"/>
                    <a:pt x="1155" y="10796"/>
                    <a:pt x="7110" y="12350"/>
                  </a:cubicBezTo>
                  <a:lnTo>
                    <a:pt x="8995" y="10496"/>
                  </a:lnTo>
                  <a:cubicBezTo>
                    <a:pt x="8995" y="10496"/>
                    <a:pt x="3413" y="0"/>
                    <a:pt x="164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235;p42"/>
            <p:cNvSpPr/>
            <p:nvPr/>
          </p:nvSpPr>
          <p:spPr>
            <a:xfrm>
              <a:off x="6698550" y="3881675"/>
              <a:ext cx="171675" cy="242975"/>
            </a:xfrm>
            <a:custGeom>
              <a:avLst/>
              <a:gdLst/>
              <a:ahLst/>
              <a:cxnLst/>
              <a:rect l="l" t="t" r="r" b="b"/>
              <a:pathLst>
                <a:path w="6867" h="9719" extrusionOk="0">
                  <a:moveTo>
                    <a:pt x="1335" y="0"/>
                  </a:moveTo>
                  <a:cubicBezTo>
                    <a:pt x="1333" y="0"/>
                    <a:pt x="1332" y="0"/>
                    <a:pt x="1330" y="0"/>
                  </a:cubicBezTo>
                  <a:cubicBezTo>
                    <a:pt x="0" y="19"/>
                    <a:pt x="1542" y="6205"/>
                    <a:pt x="6429" y="9719"/>
                  </a:cubicBezTo>
                  <a:lnTo>
                    <a:pt x="6866" y="8932"/>
                  </a:lnTo>
                  <a:cubicBezTo>
                    <a:pt x="6623" y="8696"/>
                    <a:pt x="2664" y="0"/>
                    <a:pt x="1335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236;p42"/>
            <p:cNvSpPr/>
            <p:nvPr/>
          </p:nvSpPr>
          <p:spPr>
            <a:xfrm>
              <a:off x="6927300" y="4010875"/>
              <a:ext cx="86625" cy="26400"/>
            </a:xfrm>
            <a:custGeom>
              <a:avLst/>
              <a:gdLst/>
              <a:ahLst/>
              <a:cxnLst/>
              <a:rect l="l" t="t" r="r" b="b"/>
              <a:pathLst>
                <a:path w="3465" h="1056" extrusionOk="0">
                  <a:moveTo>
                    <a:pt x="3396" y="1"/>
                  </a:moveTo>
                  <a:cubicBezTo>
                    <a:pt x="1205" y="38"/>
                    <a:pt x="88" y="887"/>
                    <a:pt x="38" y="924"/>
                  </a:cubicBezTo>
                  <a:cubicBezTo>
                    <a:pt x="7" y="949"/>
                    <a:pt x="1" y="999"/>
                    <a:pt x="26" y="1030"/>
                  </a:cubicBezTo>
                  <a:cubicBezTo>
                    <a:pt x="38" y="1049"/>
                    <a:pt x="63" y="1055"/>
                    <a:pt x="88" y="1055"/>
                  </a:cubicBezTo>
                  <a:cubicBezTo>
                    <a:pt x="100" y="1055"/>
                    <a:pt x="113" y="1049"/>
                    <a:pt x="125" y="1043"/>
                  </a:cubicBezTo>
                  <a:cubicBezTo>
                    <a:pt x="138" y="1037"/>
                    <a:pt x="1255" y="182"/>
                    <a:pt x="3396" y="150"/>
                  </a:cubicBezTo>
                  <a:cubicBezTo>
                    <a:pt x="3465" y="125"/>
                    <a:pt x="3465" y="19"/>
                    <a:pt x="3396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237;p42"/>
            <p:cNvSpPr/>
            <p:nvPr/>
          </p:nvSpPr>
          <p:spPr>
            <a:xfrm>
              <a:off x="7071175" y="4293950"/>
              <a:ext cx="12350" cy="16250"/>
            </a:xfrm>
            <a:custGeom>
              <a:avLst/>
              <a:gdLst/>
              <a:ahLst/>
              <a:cxnLst/>
              <a:rect l="l" t="t" r="r" b="b"/>
              <a:pathLst>
                <a:path w="494" h="650" extrusionOk="0">
                  <a:moveTo>
                    <a:pt x="400" y="0"/>
                  </a:moveTo>
                  <a:lnTo>
                    <a:pt x="1" y="587"/>
                  </a:lnTo>
                  <a:lnTo>
                    <a:pt x="88" y="649"/>
                  </a:lnTo>
                  <a:lnTo>
                    <a:pt x="494" y="63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238;p42"/>
            <p:cNvSpPr/>
            <p:nvPr/>
          </p:nvSpPr>
          <p:spPr>
            <a:xfrm>
              <a:off x="7057125" y="4283650"/>
              <a:ext cx="18750" cy="16725"/>
            </a:xfrm>
            <a:custGeom>
              <a:avLst/>
              <a:gdLst/>
              <a:ahLst/>
              <a:cxnLst/>
              <a:rect l="l" t="t" r="r" b="b"/>
              <a:pathLst>
                <a:path w="750" h="669" extrusionOk="0">
                  <a:moveTo>
                    <a:pt x="681" y="0"/>
                  </a:moveTo>
                  <a:lnTo>
                    <a:pt x="1" y="587"/>
                  </a:lnTo>
                  <a:lnTo>
                    <a:pt x="76" y="668"/>
                  </a:lnTo>
                  <a:lnTo>
                    <a:pt x="750" y="81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239;p42"/>
            <p:cNvSpPr/>
            <p:nvPr/>
          </p:nvSpPr>
          <p:spPr>
            <a:xfrm>
              <a:off x="7049650" y="4273975"/>
              <a:ext cx="19200" cy="10775"/>
            </a:xfrm>
            <a:custGeom>
              <a:avLst/>
              <a:gdLst/>
              <a:ahLst/>
              <a:cxnLst/>
              <a:rect l="l" t="t" r="r" b="b"/>
              <a:pathLst>
                <a:path w="768" h="431" extrusionOk="0">
                  <a:moveTo>
                    <a:pt x="724" y="0"/>
                  </a:moveTo>
                  <a:lnTo>
                    <a:pt x="0" y="331"/>
                  </a:lnTo>
                  <a:lnTo>
                    <a:pt x="44" y="431"/>
                  </a:lnTo>
                  <a:lnTo>
                    <a:pt x="768" y="100"/>
                  </a:lnTo>
                  <a:lnTo>
                    <a:pt x="7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240;p42"/>
            <p:cNvSpPr/>
            <p:nvPr/>
          </p:nvSpPr>
          <p:spPr>
            <a:xfrm>
              <a:off x="7149350" y="4263975"/>
              <a:ext cx="17975" cy="8000"/>
            </a:xfrm>
            <a:custGeom>
              <a:avLst/>
              <a:gdLst/>
              <a:ahLst/>
              <a:cxnLst/>
              <a:rect l="l" t="t" r="r" b="b"/>
              <a:pathLst>
                <a:path w="719" h="320" extrusionOk="0">
                  <a:moveTo>
                    <a:pt x="38" y="1"/>
                  </a:moveTo>
                  <a:lnTo>
                    <a:pt x="1" y="107"/>
                  </a:lnTo>
                  <a:lnTo>
                    <a:pt x="681" y="319"/>
                  </a:lnTo>
                  <a:lnTo>
                    <a:pt x="719" y="213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241;p42"/>
            <p:cNvSpPr/>
            <p:nvPr/>
          </p:nvSpPr>
          <p:spPr>
            <a:xfrm>
              <a:off x="7148725" y="4250875"/>
              <a:ext cx="22650" cy="3925"/>
            </a:xfrm>
            <a:custGeom>
              <a:avLst/>
              <a:gdLst/>
              <a:ahLst/>
              <a:cxnLst/>
              <a:rect l="l" t="t" r="r" b="b"/>
              <a:pathLst>
                <a:path w="906" h="157" extrusionOk="0">
                  <a:moveTo>
                    <a:pt x="7" y="0"/>
                  </a:moveTo>
                  <a:lnTo>
                    <a:pt x="1" y="113"/>
                  </a:lnTo>
                  <a:lnTo>
                    <a:pt x="900" y="156"/>
                  </a:lnTo>
                  <a:lnTo>
                    <a:pt x="906" y="4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242;p42"/>
            <p:cNvSpPr/>
            <p:nvPr/>
          </p:nvSpPr>
          <p:spPr>
            <a:xfrm>
              <a:off x="7148725" y="4235275"/>
              <a:ext cx="20000" cy="7350"/>
            </a:xfrm>
            <a:custGeom>
              <a:avLst/>
              <a:gdLst/>
              <a:ahLst/>
              <a:cxnLst/>
              <a:rect l="l" t="t" r="r" b="b"/>
              <a:pathLst>
                <a:path w="800" h="294" extrusionOk="0">
                  <a:moveTo>
                    <a:pt x="775" y="0"/>
                  </a:moveTo>
                  <a:lnTo>
                    <a:pt x="1" y="194"/>
                  </a:lnTo>
                  <a:lnTo>
                    <a:pt x="26" y="294"/>
                  </a:lnTo>
                  <a:lnTo>
                    <a:pt x="800" y="106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243;p42"/>
            <p:cNvSpPr/>
            <p:nvPr/>
          </p:nvSpPr>
          <p:spPr>
            <a:xfrm>
              <a:off x="6924350" y="4188950"/>
              <a:ext cx="128450" cy="114375"/>
            </a:xfrm>
            <a:custGeom>
              <a:avLst/>
              <a:gdLst/>
              <a:ahLst/>
              <a:cxnLst/>
              <a:rect l="l" t="t" r="r" b="b"/>
              <a:pathLst>
                <a:path w="5138" h="4575" extrusionOk="0">
                  <a:moveTo>
                    <a:pt x="2570" y="0"/>
                  </a:moveTo>
                  <a:cubicBezTo>
                    <a:pt x="2331" y="0"/>
                    <a:pt x="2087" y="38"/>
                    <a:pt x="1848" y="118"/>
                  </a:cubicBezTo>
                  <a:cubicBezTo>
                    <a:pt x="649" y="518"/>
                    <a:pt x="0" y="1816"/>
                    <a:pt x="400" y="3014"/>
                  </a:cubicBezTo>
                  <a:cubicBezTo>
                    <a:pt x="719" y="3972"/>
                    <a:pt x="1608" y="4575"/>
                    <a:pt x="2563" y="4575"/>
                  </a:cubicBezTo>
                  <a:cubicBezTo>
                    <a:pt x="2804" y="4575"/>
                    <a:pt x="3049" y="4536"/>
                    <a:pt x="3289" y="4456"/>
                  </a:cubicBezTo>
                  <a:cubicBezTo>
                    <a:pt x="4488" y="4057"/>
                    <a:pt x="5137" y="2765"/>
                    <a:pt x="4738" y="1566"/>
                  </a:cubicBezTo>
                  <a:cubicBezTo>
                    <a:pt x="4418" y="607"/>
                    <a:pt x="3527" y="0"/>
                    <a:pt x="2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244;p42"/>
            <p:cNvSpPr/>
            <p:nvPr/>
          </p:nvSpPr>
          <p:spPr>
            <a:xfrm>
              <a:off x="7098475" y="4103775"/>
              <a:ext cx="130500" cy="114400"/>
            </a:xfrm>
            <a:custGeom>
              <a:avLst/>
              <a:gdLst/>
              <a:ahLst/>
              <a:cxnLst/>
              <a:rect l="l" t="t" r="r" b="b"/>
              <a:pathLst>
                <a:path w="5220" h="4576" extrusionOk="0">
                  <a:moveTo>
                    <a:pt x="2618" y="1"/>
                  </a:moveTo>
                  <a:cubicBezTo>
                    <a:pt x="1855" y="1"/>
                    <a:pt x="1108" y="380"/>
                    <a:pt x="675" y="1072"/>
                  </a:cubicBezTo>
                  <a:cubicBezTo>
                    <a:pt x="1" y="2139"/>
                    <a:pt x="325" y="3556"/>
                    <a:pt x="1399" y="4224"/>
                  </a:cubicBezTo>
                  <a:cubicBezTo>
                    <a:pt x="1776" y="4462"/>
                    <a:pt x="2196" y="4576"/>
                    <a:pt x="2611" y="4576"/>
                  </a:cubicBezTo>
                  <a:cubicBezTo>
                    <a:pt x="3371" y="4576"/>
                    <a:pt x="4115" y="4195"/>
                    <a:pt x="4551" y="3500"/>
                  </a:cubicBezTo>
                  <a:cubicBezTo>
                    <a:pt x="5219" y="2433"/>
                    <a:pt x="4894" y="1022"/>
                    <a:pt x="3827" y="348"/>
                  </a:cubicBezTo>
                  <a:cubicBezTo>
                    <a:pt x="3451" y="113"/>
                    <a:pt x="3032" y="1"/>
                    <a:pt x="2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245;p42"/>
            <p:cNvSpPr/>
            <p:nvPr/>
          </p:nvSpPr>
          <p:spPr>
            <a:xfrm>
              <a:off x="6928853" y="4188001"/>
              <a:ext cx="101303" cy="93938"/>
            </a:xfrm>
            <a:custGeom>
              <a:avLst/>
              <a:gdLst/>
              <a:ahLst/>
              <a:cxnLst/>
              <a:rect l="l" t="t" r="r" b="b"/>
              <a:pathLst>
                <a:path w="4938" h="4579" extrusionOk="0">
                  <a:moveTo>
                    <a:pt x="2467" y="0"/>
                  </a:moveTo>
                  <a:cubicBezTo>
                    <a:pt x="1375" y="0"/>
                    <a:pt x="408" y="787"/>
                    <a:pt x="213" y="1899"/>
                  </a:cubicBezTo>
                  <a:cubicBezTo>
                    <a:pt x="1" y="3148"/>
                    <a:pt x="837" y="4327"/>
                    <a:pt x="2079" y="4546"/>
                  </a:cubicBezTo>
                  <a:cubicBezTo>
                    <a:pt x="2210" y="4568"/>
                    <a:pt x="2339" y="4579"/>
                    <a:pt x="2467" y="4579"/>
                  </a:cubicBezTo>
                  <a:cubicBezTo>
                    <a:pt x="3564" y="4579"/>
                    <a:pt x="4529" y="3792"/>
                    <a:pt x="4719" y="2680"/>
                  </a:cubicBezTo>
                  <a:cubicBezTo>
                    <a:pt x="4938" y="1431"/>
                    <a:pt x="4101" y="251"/>
                    <a:pt x="2853" y="33"/>
                  </a:cubicBezTo>
                  <a:cubicBezTo>
                    <a:pt x="2723" y="11"/>
                    <a:pt x="2594" y="0"/>
                    <a:pt x="2467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246;p42"/>
            <p:cNvSpPr/>
            <p:nvPr/>
          </p:nvSpPr>
          <p:spPr>
            <a:xfrm>
              <a:off x="7100909" y="4103469"/>
              <a:ext cx="101304" cy="92192"/>
            </a:xfrm>
            <a:custGeom>
              <a:avLst/>
              <a:gdLst/>
              <a:ahLst/>
              <a:cxnLst/>
              <a:rect l="l" t="t" r="r" b="b"/>
              <a:pathLst>
                <a:path w="5025" h="4573" extrusionOk="0">
                  <a:moveTo>
                    <a:pt x="2510" y="0"/>
                  </a:moveTo>
                  <a:cubicBezTo>
                    <a:pt x="1924" y="0"/>
                    <a:pt x="1339" y="223"/>
                    <a:pt x="893" y="670"/>
                  </a:cubicBezTo>
                  <a:cubicBezTo>
                    <a:pt x="0" y="1562"/>
                    <a:pt x="0" y="3010"/>
                    <a:pt x="893" y="3903"/>
                  </a:cubicBezTo>
                  <a:cubicBezTo>
                    <a:pt x="1339" y="4349"/>
                    <a:pt x="1924" y="4572"/>
                    <a:pt x="2510" y="4572"/>
                  </a:cubicBezTo>
                  <a:cubicBezTo>
                    <a:pt x="3096" y="4572"/>
                    <a:pt x="3683" y="4349"/>
                    <a:pt x="4132" y="3903"/>
                  </a:cubicBezTo>
                  <a:cubicBezTo>
                    <a:pt x="5025" y="3010"/>
                    <a:pt x="5025" y="1562"/>
                    <a:pt x="4132" y="670"/>
                  </a:cubicBezTo>
                  <a:cubicBezTo>
                    <a:pt x="3683" y="223"/>
                    <a:pt x="3096" y="0"/>
                    <a:pt x="2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247;p42"/>
            <p:cNvSpPr/>
            <p:nvPr/>
          </p:nvSpPr>
          <p:spPr>
            <a:xfrm>
              <a:off x="7049475" y="4205775"/>
              <a:ext cx="109425" cy="97550"/>
            </a:xfrm>
            <a:custGeom>
              <a:avLst/>
              <a:gdLst/>
              <a:ahLst/>
              <a:cxnLst/>
              <a:rect l="l" t="t" r="r" b="b"/>
              <a:pathLst>
                <a:path w="4377" h="3902" extrusionOk="0">
                  <a:moveTo>
                    <a:pt x="2188" y="1"/>
                  </a:moveTo>
                  <a:cubicBezTo>
                    <a:pt x="1628" y="1"/>
                    <a:pt x="1072" y="241"/>
                    <a:pt x="688" y="706"/>
                  </a:cubicBezTo>
                  <a:cubicBezTo>
                    <a:pt x="1" y="1536"/>
                    <a:pt x="113" y="2766"/>
                    <a:pt x="943" y="3452"/>
                  </a:cubicBezTo>
                  <a:cubicBezTo>
                    <a:pt x="1308" y="3754"/>
                    <a:pt x="1749" y="3901"/>
                    <a:pt x="2187" y="3901"/>
                  </a:cubicBezTo>
                  <a:cubicBezTo>
                    <a:pt x="2747" y="3901"/>
                    <a:pt x="3302" y="3662"/>
                    <a:pt x="3690" y="3196"/>
                  </a:cubicBezTo>
                  <a:cubicBezTo>
                    <a:pt x="4376" y="2366"/>
                    <a:pt x="4264" y="1143"/>
                    <a:pt x="3434" y="450"/>
                  </a:cubicBezTo>
                  <a:cubicBezTo>
                    <a:pt x="3069" y="148"/>
                    <a:pt x="2627" y="1"/>
                    <a:pt x="2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248;p42"/>
            <p:cNvSpPr/>
            <p:nvPr/>
          </p:nvSpPr>
          <p:spPr>
            <a:xfrm>
              <a:off x="7092800" y="4227050"/>
              <a:ext cx="15075" cy="27600"/>
            </a:xfrm>
            <a:custGeom>
              <a:avLst/>
              <a:gdLst/>
              <a:ahLst/>
              <a:cxnLst/>
              <a:rect l="l" t="t" r="r" b="b"/>
              <a:pathLst>
                <a:path w="603" h="1104" extrusionOk="0">
                  <a:moveTo>
                    <a:pt x="131" y="0"/>
                  </a:moveTo>
                  <a:cubicBezTo>
                    <a:pt x="74" y="0"/>
                    <a:pt x="0" y="54"/>
                    <a:pt x="47" y="105"/>
                  </a:cubicBezTo>
                  <a:lnTo>
                    <a:pt x="453" y="1060"/>
                  </a:lnTo>
                  <a:cubicBezTo>
                    <a:pt x="465" y="1085"/>
                    <a:pt x="490" y="1103"/>
                    <a:pt x="521" y="1103"/>
                  </a:cubicBezTo>
                  <a:cubicBezTo>
                    <a:pt x="534" y="1103"/>
                    <a:pt x="540" y="1097"/>
                    <a:pt x="552" y="1097"/>
                  </a:cubicBezTo>
                  <a:cubicBezTo>
                    <a:pt x="584" y="1078"/>
                    <a:pt x="602" y="1035"/>
                    <a:pt x="590" y="997"/>
                  </a:cubicBezTo>
                  <a:lnTo>
                    <a:pt x="184" y="42"/>
                  </a:lnTo>
                  <a:cubicBezTo>
                    <a:pt x="180" y="12"/>
                    <a:pt x="157" y="0"/>
                    <a:pt x="131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249;p42"/>
            <p:cNvSpPr/>
            <p:nvPr/>
          </p:nvSpPr>
          <p:spPr>
            <a:xfrm>
              <a:off x="7080700" y="4248525"/>
              <a:ext cx="50275" cy="44225"/>
            </a:xfrm>
            <a:custGeom>
              <a:avLst/>
              <a:gdLst/>
              <a:ahLst/>
              <a:cxnLst/>
              <a:rect l="l" t="t" r="r" b="b"/>
              <a:pathLst>
                <a:path w="2011" h="1769" extrusionOk="0">
                  <a:moveTo>
                    <a:pt x="937" y="1"/>
                  </a:moveTo>
                  <a:lnTo>
                    <a:pt x="937" y="1"/>
                  </a:lnTo>
                  <a:cubicBezTo>
                    <a:pt x="1165" y="640"/>
                    <a:pt x="791" y="1072"/>
                    <a:pt x="433" y="1072"/>
                  </a:cubicBezTo>
                  <a:cubicBezTo>
                    <a:pt x="263" y="1072"/>
                    <a:pt x="97" y="975"/>
                    <a:pt x="0" y="756"/>
                  </a:cubicBezTo>
                  <a:lnTo>
                    <a:pt x="0" y="756"/>
                  </a:lnTo>
                  <a:cubicBezTo>
                    <a:pt x="0" y="756"/>
                    <a:pt x="119" y="1768"/>
                    <a:pt x="939" y="1768"/>
                  </a:cubicBezTo>
                  <a:cubicBezTo>
                    <a:pt x="1020" y="1768"/>
                    <a:pt x="1109" y="1758"/>
                    <a:pt x="1205" y="1736"/>
                  </a:cubicBezTo>
                  <a:cubicBezTo>
                    <a:pt x="2010" y="1499"/>
                    <a:pt x="1966" y="950"/>
                    <a:pt x="1935" y="407"/>
                  </a:cubicBezTo>
                  <a:lnTo>
                    <a:pt x="1935" y="407"/>
                  </a:lnTo>
                  <a:cubicBezTo>
                    <a:pt x="1836" y="471"/>
                    <a:pt x="1733" y="501"/>
                    <a:pt x="1630" y="501"/>
                  </a:cubicBezTo>
                  <a:cubicBezTo>
                    <a:pt x="1381" y="501"/>
                    <a:pt x="1131" y="323"/>
                    <a:pt x="937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250;p42"/>
            <p:cNvSpPr/>
            <p:nvPr/>
          </p:nvSpPr>
          <p:spPr>
            <a:xfrm>
              <a:off x="7100675" y="4248525"/>
              <a:ext cx="23425" cy="31400"/>
            </a:xfrm>
            <a:custGeom>
              <a:avLst/>
              <a:gdLst/>
              <a:ahLst/>
              <a:cxnLst/>
              <a:rect l="l" t="t" r="r" b="b"/>
              <a:pathLst>
                <a:path w="937" h="1256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69" y="625"/>
                    <a:pt x="256" y="613"/>
                    <a:pt x="0" y="875"/>
                  </a:cubicBezTo>
                  <a:lnTo>
                    <a:pt x="231" y="1255"/>
                  </a:lnTo>
                  <a:lnTo>
                    <a:pt x="899" y="1087"/>
                  </a:lnTo>
                  <a:lnTo>
                    <a:pt x="937" y="538"/>
                  </a:lnTo>
                  <a:cubicBezTo>
                    <a:pt x="587" y="531"/>
                    <a:pt x="269" y="325"/>
                    <a:pt x="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251;p42"/>
            <p:cNvSpPr/>
            <p:nvPr/>
          </p:nvSpPr>
          <p:spPr>
            <a:xfrm>
              <a:off x="7078500" y="4238350"/>
              <a:ext cx="58400" cy="38775"/>
            </a:xfrm>
            <a:custGeom>
              <a:avLst/>
              <a:gdLst/>
              <a:ahLst/>
              <a:cxnLst/>
              <a:rect l="l" t="t" r="r" b="b"/>
              <a:pathLst>
                <a:path w="2336" h="1551" extrusionOk="0">
                  <a:moveTo>
                    <a:pt x="2077" y="1"/>
                  </a:moveTo>
                  <a:cubicBezTo>
                    <a:pt x="2023" y="1"/>
                    <a:pt x="1952" y="57"/>
                    <a:pt x="1998" y="108"/>
                  </a:cubicBezTo>
                  <a:cubicBezTo>
                    <a:pt x="2154" y="439"/>
                    <a:pt x="2048" y="739"/>
                    <a:pt x="1873" y="839"/>
                  </a:cubicBezTo>
                  <a:cubicBezTo>
                    <a:pt x="1830" y="863"/>
                    <a:pt x="1779" y="878"/>
                    <a:pt x="1721" y="878"/>
                  </a:cubicBezTo>
                  <a:cubicBezTo>
                    <a:pt x="1547" y="878"/>
                    <a:pt x="1317" y="746"/>
                    <a:pt x="1087" y="370"/>
                  </a:cubicBezTo>
                  <a:cubicBezTo>
                    <a:pt x="1069" y="353"/>
                    <a:pt x="1048" y="345"/>
                    <a:pt x="1028" y="345"/>
                  </a:cubicBezTo>
                  <a:cubicBezTo>
                    <a:pt x="985" y="345"/>
                    <a:pt x="945" y="382"/>
                    <a:pt x="950" y="433"/>
                  </a:cubicBezTo>
                  <a:cubicBezTo>
                    <a:pt x="1124" y="907"/>
                    <a:pt x="943" y="1263"/>
                    <a:pt x="675" y="1375"/>
                  </a:cubicBezTo>
                  <a:cubicBezTo>
                    <a:pt x="629" y="1395"/>
                    <a:pt x="578" y="1406"/>
                    <a:pt x="524" y="1406"/>
                  </a:cubicBezTo>
                  <a:cubicBezTo>
                    <a:pt x="390" y="1406"/>
                    <a:pt x="245" y="1333"/>
                    <a:pt x="151" y="1132"/>
                  </a:cubicBezTo>
                  <a:cubicBezTo>
                    <a:pt x="137" y="1104"/>
                    <a:pt x="110" y="1087"/>
                    <a:pt x="82" y="1087"/>
                  </a:cubicBezTo>
                  <a:cubicBezTo>
                    <a:pt x="71" y="1087"/>
                    <a:pt x="61" y="1089"/>
                    <a:pt x="51" y="1094"/>
                  </a:cubicBezTo>
                  <a:cubicBezTo>
                    <a:pt x="20" y="1113"/>
                    <a:pt x="1" y="1151"/>
                    <a:pt x="13" y="1194"/>
                  </a:cubicBezTo>
                  <a:cubicBezTo>
                    <a:pt x="132" y="1450"/>
                    <a:pt x="332" y="1550"/>
                    <a:pt x="519" y="1550"/>
                  </a:cubicBezTo>
                  <a:cubicBezTo>
                    <a:pt x="594" y="1550"/>
                    <a:pt x="663" y="1531"/>
                    <a:pt x="731" y="1506"/>
                  </a:cubicBezTo>
                  <a:cubicBezTo>
                    <a:pt x="993" y="1400"/>
                    <a:pt x="1187" y="1113"/>
                    <a:pt x="1168" y="726"/>
                  </a:cubicBezTo>
                  <a:lnTo>
                    <a:pt x="1168" y="726"/>
                  </a:lnTo>
                  <a:cubicBezTo>
                    <a:pt x="1365" y="940"/>
                    <a:pt x="1560" y="1024"/>
                    <a:pt x="1727" y="1024"/>
                  </a:cubicBezTo>
                  <a:cubicBezTo>
                    <a:pt x="1808" y="1024"/>
                    <a:pt x="1883" y="1004"/>
                    <a:pt x="1948" y="970"/>
                  </a:cubicBezTo>
                  <a:cubicBezTo>
                    <a:pt x="2186" y="839"/>
                    <a:pt x="2335" y="470"/>
                    <a:pt x="2129" y="46"/>
                  </a:cubicBezTo>
                  <a:cubicBezTo>
                    <a:pt x="2125" y="14"/>
                    <a:pt x="2103" y="1"/>
                    <a:pt x="2077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252;p42"/>
            <p:cNvSpPr/>
            <p:nvPr/>
          </p:nvSpPr>
          <p:spPr>
            <a:xfrm>
              <a:off x="7061825" y="4205775"/>
              <a:ext cx="57125" cy="30025"/>
            </a:xfrm>
            <a:custGeom>
              <a:avLst/>
              <a:gdLst/>
              <a:ahLst/>
              <a:cxnLst/>
              <a:rect l="l" t="t" r="r" b="b"/>
              <a:pathLst>
                <a:path w="2285" h="1201" extrusionOk="0">
                  <a:moveTo>
                    <a:pt x="1689" y="1"/>
                  </a:moveTo>
                  <a:cubicBezTo>
                    <a:pt x="1006" y="1"/>
                    <a:pt x="353" y="361"/>
                    <a:pt x="0" y="981"/>
                  </a:cubicBezTo>
                  <a:cubicBezTo>
                    <a:pt x="252" y="1131"/>
                    <a:pt x="525" y="1201"/>
                    <a:pt x="793" y="1201"/>
                  </a:cubicBezTo>
                  <a:cubicBezTo>
                    <a:pt x="1449" y="1201"/>
                    <a:pt x="2076" y="781"/>
                    <a:pt x="2285" y="94"/>
                  </a:cubicBezTo>
                  <a:cubicBezTo>
                    <a:pt x="2088" y="31"/>
                    <a:pt x="1887" y="1"/>
                    <a:pt x="1689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253;p42"/>
            <p:cNvSpPr/>
            <p:nvPr/>
          </p:nvSpPr>
          <p:spPr>
            <a:xfrm>
              <a:off x="6839300" y="4288650"/>
              <a:ext cx="131400" cy="77475"/>
            </a:xfrm>
            <a:custGeom>
              <a:avLst/>
              <a:gdLst/>
              <a:ahLst/>
              <a:cxnLst/>
              <a:rect l="l" t="t" r="r" b="b"/>
              <a:pathLst>
                <a:path w="5256" h="3099" extrusionOk="0">
                  <a:moveTo>
                    <a:pt x="919" y="1"/>
                  </a:moveTo>
                  <a:cubicBezTo>
                    <a:pt x="723" y="1"/>
                    <a:pt x="576" y="66"/>
                    <a:pt x="500" y="218"/>
                  </a:cubicBezTo>
                  <a:cubicBezTo>
                    <a:pt x="0" y="1206"/>
                    <a:pt x="650" y="2082"/>
                    <a:pt x="1526" y="2082"/>
                  </a:cubicBezTo>
                  <a:cubicBezTo>
                    <a:pt x="1624" y="2082"/>
                    <a:pt x="1726" y="2071"/>
                    <a:pt x="1829" y="2047"/>
                  </a:cubicBezTo>
                  <a:cubicBezTo>
                    <a:pt x="1834" y="2396"/>
                    <a:pt x="2303" y="2804"/>
                    <a:pt x="2833" y="2804"/>
                  </a:cubicBezTo>
                  <a:cubicBezTo>
                    <a:pt x="3025" y="2804"/>
                    <a:pt x="3225" y="2751"/>
                    <a:pt x="3415" y="2622"/>
                  </a:cubicBezTo>
                  <a:cubicBezTo>
                    <a:pt x="3418" y="2839"/>
                    <a:pt x="3714" y="3098"/>
                    <a:pt x="4142" y="3098"/>
                  </a:cubicBezTo>
                  <a:cubicBezTo>
                    <a:pt x="4462" y="3098"/>
                    <a:pt x="4856" y="2954"/>
                    <a:pt x="5256" y="2540"/>
                  </a:cubicBezTo>
                  <a:cubicBezTo>
                    <a:pt x="5256" y="2540"/>
                    <a:pt x="2137" y="1"/>
                    <a:pt x="919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254;p42"/>
            <p:cNvSpPr/>
            <p:nvPr/>
          </p:nvSpPr>
          <p:spPr>
            <a:xfrm>
              <a:off x="6922775" y="4331375"/>
              <a:ext cx="13625" cy="24850"/>
            </a:xfrm>
            <a:custGeom>
              <a:avLst/>
              <a:gdLst/>
              <a:ahLst/>
              <a:cxnLst/>
              <a:rect l="l" t="t" r="r" b="b"/>
              <a:pathLst>
                <a:path w="545" h="994" extrusionOk="0">
                  <a:moveTo>
                    <a:pt x="445" y="1"/>
                  </a:moveTo>
                  <a:cubicBezTo>
                    <a:pt x="435" y="1"/>
                    <a:pt x="424" y="3"/>
                    <a:pt x="413" y="7"/>
                  </a:cubicBezTo>
                  <a:cubicBezTo>
                    <a:pt x="150" y="238"/>
                    <a:pt x="1" y="569"/>
                    <a:pt x="1" y="919"/>
                  </a:cubicBezTo>
                  <a:cubicBezTo>
                    <a:pt x="1" y="956"/>
                    <a:pt x="32" y="987"/>
                    <a:pt x="76" y="987"/>
                  </a:cubicBezTo>
                  <a:lnTo>
                    <a:pt x="76" y="994"/>
                  </a:lnTo>
                  <a:cubicBezTo>
                    <a:pt x="113" y="987"/>
                    <a:pt x="144" y="956"/>
                    <a:pt x="144" y="913"/>
                  </a:cubicBezTo>
                  <a:cubicBezTo>
                    <a:pt x="138" y="438"/>
                    <a:pt x="512" y="126"/>
                    <a:pt x="512" y="126"/>
                  </a:cubicBezTo>
                  <a:cubicBezTo>
                    <a:pt x="544" y="68"/>
                    <a:pt x="504" y="1"/>
                    <a:pt x="44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255;p42"/>
            <p:cNvSpPr/>
            <p:nvPr/>
          </p:nvSpPr>
          <p:spPr>
            <a:xfrm>
              <a:off x="6882825" y="4321325"/>
              <a:ext cx="12600" cy="20400"/>
            </a:xfrm>
            <a:custGeom>
              <a:avLst/>
              <a:gdLst/>
              <a:ahLst/>
              <a:cxnLst/>
              <a:rect l="l" t="t" r="r" b="b"/>
              <a:pathLst>
                <a:path w="504" h="816" extrusionOk="0">
                  <a:moveTo>
                    <a:pt x="390" y="1"/>
                  </a:moveTo>
                  <a:cubicBezTo>
                    <a:pt x="379" y="1"/>
                    <a:pt x="367" y="5"/>
                    <a:pt x="356" y="16"/>
                  </a:cubicBezTo>
                  <a:cubicBezTo>
                    <a:pt x="344" y="29"/>
                    <a:pt x="1" y="216"/>
                    <a:pt x="13" y="740"/>
                  </a:cubicBezTo>
                  <a:cubicBezTo>
                    <a:pt x="13" y="784"/>
                    <a:pt x="44" y="815"/>
                    <a:pt x="88" y="815"/>
                  </a:cubicBezTo>
                  <a:cubicBezTo>
                    <a:pt x="126" y="815"/>
                    <a:pt x="163" y="778"/>
                    <a:pt x="163" y="740"/>
                  </a:cubicBezTo>
                  <a:cubicBezTo>
                    <a:pt x="151" y="303"/>
                    <a:pt x="419" y="154"/>
                    <a:pt x="425" y="147"/>
                  </a:cubicBezTo>
                  <a:cubicBezTo>
                    <a:pt x="504" y="132"/>
                    <a:pt x="450" y="1"/>
                    <a:pt x="390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256;p42"/>
            <p:cNvSpPr/>
            <p:nvPr/>
          </p:nvSpPr>
          <p:spPr>
            <a:xfrm>
              <a:off x="6928875" y="4186575"/>
              <a:ext cx="118600" cy="118150"/>
            </a:xfrm>
            <a:custGeom>
              <a:avLst/>
              <a:gdLst/>
              <a:ahLst/>
              <a:cxnLst/>
              <a:rect l="l" t="t" r="r" b="b"/>
              <a:pathLst>
                <a:path w="4744" h="4726" extrusionOk="0">
                  <a:moveTo>
                    <a:pt x="2391" y="151"/>
                  </a:moveTo>
                  <a:cubicBezTo>
                    <a:pt x="3595" y="163"/>
                    <a:pt x="4563" y="1143"/>
                    <a:pt x="4557" y="2342"/>
                  </a:cubicBezTo>
                  <a:cubicBezTo>
                    <a:pt x="4550" y="3546"/>
                    <a:pt x="3570" y="4520"/>
                    <a:pt x="2372" y="4520"/>
                  </a:cubicBezTo>
                  <a:cubicBezTo>
                    <a:pt x="1167" y="4520"/>
                    <a:pt x="194" y="3546"/>
                    <a:pt x="187" y="2342"/>
                  </a:cubicBezTo>
                  <a:cubicBezTo>
                    <a:pt x="181" y="1143"/>
                    <a:pt x="1149" y="163"/>
                    <a:pt x="2353" y="151"/>
                  </a:cubicBezTo>
                  <a:close/>
                  <a:moveTo>
                    <a:pt x="2353" y="1"/>
                  </a:moveTo>
                  <a:cubicBezTo>
                    <a:pt x="1049" y="13"/>
                    <a:pt x="0" y="1081"/>
                    <a:pt x="13" y="2385"/>
                  </a:cubicBezTo>
                  <a:cubicBezTo>
                    <a:pt x="19" y="3686"/>
                    <a:pt x="1080" y="4726"/>
                    <a:pt x="2379" y="4726"/>
                  </a:cubicBezTo>
                  <a:cubicBezTo>
                    <a:pt x="2383" y="4726"/>
                    <a:pt x="2387" y="4726"/>
                    <a:pt x="2391" y="4726"/>
                  </a:cubicBezTo>
                  <a:lnTo>
                    <a:pt x="2428" y="4726"/>
                  </a:lnTo>
                  <a:cubicBezTo>
                    <a:pt x="3720" y="4695"/>
                    <a:pt x="4744" y="3634"/>
                    <a:pt x="4731" y="2342"/>
                  </a:cubicBezTo>
                  <a:cubicBezTo>
                    <a:pt x="4725" y="1056"/>
                    <a:pt x="3683" y="13"/>
                    <a:pt x="2391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257;p42"/>
            <p:cNvSpPr/>
            <p:nvPr/>
          </p:nvSpPr>
          <p:spPr>
            <a:xfrm>
              <a:off x="7084750" y="4101450"/>
              <a:ext cx="138450" cy="118250"/>
            </a:xfrm>
            <a:custGeom>
              <a:avLst/>
              <a:gdLst/>
              <a:ahLst/>
              <a:cxnLst/>
              <a:rect l="l" t="t" r="r" b="b"/>
              <a:pathLst>
                <a:path w="5538" h="4730" extrusionOk="0">
                  <a:moveTo>
                    <a:pt x="3153" y="154"/>
                  </a:moveTo>
                  <a:cubicBezTo>
                    <a:pt x="4357" y="154"/>
                    <a:pt x="5344" y="1121"/>
                    <a:pt x="5362" y="2332"/>
                  </a:cubicBezTo>
                  <a:cubicBezTo>
                    <a:pt x="5375" y="3225"/>
                    <a:pt x="4850" y="4042"/>
                    <a:pt x="4033" y="4398"/>
                  </a:cubicBezTo>
                  <a:cubicBezTo>
                    <a:pt x="3748" y="4521"/>
                    <a:pt x="3449" y="4581"/>
                    <a:pt x="3151" y="4581"/>
                  </a:cubicBezTo>
                  <a:cubicBezTo>
                    <a:pt x="2587" y="4581"/>
                    <a:pt x="2032" y="4366"/>
                    <a:pt x="1611" y="3961"/>
                  </a:cubicBezTo>
                  <a:cubicBezTo>
                    <a:pt x="194" y="2588"/>
                    <a:pt x="1143" y="191"/>
                    <a:pt x="3115" y="154"/>
                  </a:cubicBezTo>
                  <a:close/>
                  <a:moveTo>
                    <a:pt x="3133" y="1"/>
                  </a:moveTo>
                  <a:cubicBezTo>
                    <a:pt x="2546" y="1"/>
                    <a:pt x="1949" y="220"/>
                    <a:pt x="1467" y="709"/>
                  </a:cubicBezTo>
                  <a:cubicBezTo>
                    <a:pt x="1" y="2201"/>
                    <a:pt x="1055" y="4729"/>
                    <a:pt x="3153" y="4729"/>
                  </a:cubicBezTo>
                  <a:lnTo>
                    <a:pt x="3190" y="4729"/>
                  </a:lnTo>
                  <a:cubicBezTo>
                    <a:pt x="4495" y="4704"/>
                    <a:pt x="5537" y="3631"/>
                    <a:pt x="5512" y="2326"/>
                  </a:cubicBezTo>
                  <a:cubicBezTo>
                    <a:pt x="5491" y="921"/>
                    <a:pt x="4334" y="1"/>
                    <a:pt x="3133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258;p42"/>
            <p:cNvSpPr/>
            <p:nvPr/>
          </p:nvSpPr>
          <p:spPr>
            <a:xfrm>
              <a:off x="6865500" y="4411250"/>
              <a:ext cx="295750" cy="207000"/>
            </a:xfrm>
            <a:custGeom>
              <a:avLst/>
              <a:gdLst/>
              <a:ahLst/>
              <a:cxnLst/>
              <a:rect l="l" t="t" r="r" b="b"/>
              <a:pathLst>
                <a:path w="11830" h="8280" extrusionOk="0">
                  <a:moveTo>
                    <a:pt x="4054" y="1"/>
                  </a:moveTo>
                  <a:cubicBezTo>
                    <a:pt x="2370" y="1"/>
                    <a:pt x="1321" y="1078"/>
                    <a:pt x="756" y="2580"/>
                  </a:cubicBezTo>
                  <a:cubicBezTo>
                    <a:pt x="1" y="4583"/>
                    <a:pt x="407" y="6593"/>
                    <a:pt x="3253" y="7661"/>
                  </a:cubicBezTo>
                  <a:cubicBezTo>
                    <a:pt x="4330" y="8066"/>
                    <a:pt x="5602" y="8279"/>
                    <a:pt x="6810" y="8279"/>
                  </a:cubicBezTo>
                  <a:cubicBezTo>
                    <a:pt x="8798" y="8279"/>
                    <a:pt x="10610" y="7701"/>
                    <a:pt x="11080" y="6450"/>
                  </a:cubicBezTo>
                  <a:cubicBezTo>
                    <a:pt x="11829" y="4446"/>
                    <a:pt x="8839" y="1463"/>
                    <a:pt x="5987" y="395"/>
                  </a:cubicBezTo>
                  <a:cubicBezTo>
                    <a:pt x="5266" y="124"/>
                    <a:pt x="4624" y="1"/>
                    <a:pt x="4054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259;p42"/>
            <p:cNvSpPr/>
            <p:nvPr/>
          </p:nvSpPr>
          <p:spPr>
            <a:xfrm>
              <a:off x="6862225" y="4407200"/>
              <a:ext cx="152800" cy="201050"/>
            </a:xfrm>
            <a:custGeom>
              <a:avLst/>
              <a:gdLst/>
              <a:ahLst/>
              <a:cxnLst/>
              <a:rect l="l" t="t" r="r" b="b"/>
              <a:pathLst>
                <a:path w="6112" h="8042" extrusionOk="0">
                  <a:moveTo>
                    <a:pt x="4257" y="1"/>
                  </a:moveTo>
                  <a:cubicBezTo>
                    <a:pt x="2488" y="1"/>
                    <a:pt x="1383" y="1130"/>
                    <a:pt x="794" y="2704"/>
                  </a:cubicBezTo>
                  <a:cubicBezTo>
                    <a:pt x="1" y="4814"/>
                    <a:pt x="419" y="6918"/>
                    <a:pt x="3403" y="8041"/>
                  </a:cubicBezTo>
                  <a:cubicBezTo>
                    <a:pt x="3465" y="5295"/>
                    <a:pt x="4482" y="2580"/>
                    <a:pt x="6112" y="351"/>
                  </a:cubicBezTo>
                  <a:cubicBezTo>
                    <a:pt x="5426" y="111"/>
                    <a:pt x="4809" y="1"/>
                    <a:pt x="4257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260;p42"/>
            <p:cNvSpPr/>
            <p:nvPr/>
          </p:nvSpPr>
          <p:spPr>
            <a:xfrm>
              <a:off x="6976150" y="4430625"/>
              <a:ext cx="101300" cy="190400"/>
            </a:xfrm>
            <a:custGeom>
              <a:avLst/>
              <a:gdLst/>
              <a:ahLst/>
              <a:cxnLst/>
              <a:rect l="l" t="t" r="r" b="b"/>
              <a:pathLst>
                <a:path w="4052" h="7616" extrusionOk="0">
                  <a:moveTo>
                    <a:pt x="2822" y="1"/>
                  </a:moveTo>
                  <a:cubicBezTo>
                    <a:pt x="1149" y="2092"/>
                    <a:pt x="219" y="4770"/>
                    <a:pt x="0" y="7422"/>
                  </a:cubicBezTo>
                  <a:cubicBezTo>
                    <a:pt x="381" y="7510"/>
                    <a:pt x="768" y="7572"/>
                    <a:pt x="1155" y="7616"/>
                  </a:cubicBezTo>
                  <a:cubicBezTo>
                    <a:pt x="1467" y="5138"/>
                    <a:pt x="2559" y="2791"/>
                    <a:pt x="4051" y="794"/>
                  </a:cubicBezTo>
                  <a:cubicBezTo>
                    <a:pt x="3658" y="500"/>
                    <a:pt x="3246" y="238"/>
                    <a:pt x="2822" y="1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261;p42"/>
            <p:cNvSpPr/>
            <p:nvPr/>
          </p:nvSpPr>
          <p:spPr>
            <a:xfrm>
              <a:off x="7031225" y="4473700"/>
              <a:ext cx="124400" cy="147350"/>
            </a:xfrm>
            <a:custGeom>
              <a:avLst/>
              <a:gdLst/>
              <a:ahLst/>
              <a:cxnLst/>
              <a:rect l="l" t="t" r="r" b="b"/>
              <a:pathLst>
                <a:path w="4976" h="5894" extrusionOk="0">
                  <a:moveTo>
                    <a:pt x="2866" y="1"/>
                  </a:moveTo>
                  <a:cubicBezTo>
                    <a:pt x="1517" y="1742"/>
                    <a:pt x="537" y="3752"/>
                    <a:pt x="1" y="5893"/>
                  </a:cubicBezTo>
                  <a:cubicBezTo>
                    <a:pt x="22" y="5893"/>
                    <a:pt x="43" y="5893"/>
                    <a:pt x="64" y="5893"/>
                  </a:cubicBezTo>
                  <a:cubicBezTo>
                    <a:pt x="2143" y="5893"/>
                    <a:pt x="4038" y="5287"/>
                    <a:pt x="4532" y="3977"/>
                  </a:cubicBezTo>
                  <a:cubicBezTo>
                    <a:pt x="4975" y="2797"/>
                    <a:pt x="4176" y="1293"/>
                    <a:pt x="2866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262;p42"/>
            <p:cNvSpPr/>
            <p:nvPr/>
          </p:nvSpPr>
          <p:spPr>
            <a:xfrm>
              <a:off x="6864725" y="4407175"/>
              <a:ext cx="117225" cy="189050"/>
            </a:xfrm>
            <a:custGeom>
              <a:avLst/>
              <a:gdLst/>
              <a:ahLst/>
              <a:cxnLst/>
              <a:rect l="l" t="t" r="r" b="b"/>
              <a:pathLst>
                <a:path w="4689" h="7562" extrusionOk="0">
                  <a:moveTo>
                    <a:pt x="4151" y="1"/>
                  </a:moveTo>
                  <a:cubicBezTo>
                    <a:pt x="2384" y="1"/>
                    <a:pt x="1285" y="1130"/>
                    <a:pt x="694" y="2705"/>
                  </a:cubicBezTo>
                  <a:cubicBezTo>
                    <a:pt x="1" y="4540"/>
                    <a:pt x="232" y="6376"/>
                    <a:pt x="2285" y="7562"/>
                  </a:cubicBezTo>
                  <a:cubicBezTo>
                    <a:pt x="1717" y="6401"/>
                    <a:pt x="1961" y="5146"/>
                    <a:pt x="3122" y="4903"/>
                  </a:cubicBezTo>
                  <a:cubicBezTo>
                    <a:pt x="2217" y="3642"/>
                    <a:pt x="3334" y="2038"/>
                    <a:pt x="4239" y="1863"/>
                  </a:cubicBezTo>
                  <a:cubicBezTo>
                    <a:pt x="3671" y="1176"/>
                    <a:pt x="4120" y="421"/>
                    <a:pt x="4688" y="34"/>
                  </a:cubicBezTo>
                  <a:cubicBezTo>
                    <a:pt x="4503" y="12"/>
                    <a:pt x="4323" y="1"/>
                    <a:pt x="4151" y="1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263;p42"/>
            <p:cNvSpPr/>
            <p:nvPr/>
          </p:nvSpPr>
          <p:spPr>
            <a:xfrm>
              <a:off x="7086325" y="4490725"/>
              <a:ext cx="67425" cy="122975"/>
            </a:xfrm>
            <a:custGeom>
              <a:avLst/>
              <a:gdLst/>
              <a:ahLst/>
              <a:cxnLst/>
              <a:rect l="l" t="t" r="r" b="b"/>
              <a:pathLst>
                <a:path w="2697" h="4919" extrusionOk="0">
                  <a:moveTo>
                    <a:pt x="1286" y="0"/>
                  </a:moveTo>
                  <a:cubicBezTo>
                    <a:pt x="1198" y="200"/>
                    <a:pt x="1092" y="400"/>
                    <a:pt x="974" y="581"/>
                  </a:cubicBezTo>
                  <a:cubicBezTo>
                    <a:pt x="1511" y="2322"/>
                    <a:pt x="630" y="3027"/>
                    <a:pt x="0" y="3158"/>
                  </a:cubicBezTo>
                  <a:cubicBezTo>
                    <a:pt x="362" y="3614"/>
                    <a:pt x="512" y="4326"/>
                    <a:pt x="194" y="4919"/>
                  </a:cubicBezTo>
                  <a:cubicBezTo>
                    <a:pt x="1236" y="4613"/>
                    <a:pt x="2035" y="4082"/>
                    <a:pt x="2328" y="3302"/>
                  </a:cubicBezTo>
                  <a:cubicBezTo>
                    <a:pt x="2696" y="2316"/>
                    <a:pt x="2210" y="1117"/>
                    <a:pt x="1286" y="0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264;p42"/>
            <p:cNvSpPr/>
            <p:nvPr/>
          </p:nvSpPr>
          <p:spPr>
            <a:xfrm>
              <a:off x="6961375" y="4339100"/>
              <a:ext cx="105150" cy="202350"/>
            </a:xfrm>
            <a:custGeom>
              <a:avLst/>
              <a:gdLst/>
              <a:ahLst/>
              <a:cxnLst/>
              <a:rect l="l" t="t" r="r" b="b"/>
              <a:pathLst>
                <a:path w="4206" h="8094" extrusionOk="0">
                  <a:moveTo>
                    <a:pt x="3210" y="0"/>
                  </a:moveTo>
                  <a:cubicBezTo>
                    <a:pt x="2648" y="0"/>
                    <a:pt x="2070" y="386"/>
                    <a:pt x="1808" y="735"/>
                  </a:cubicBezTo>
                  <a:cubicBezTo>
                    <a:pt x="1453" y="1265"/>
                    <a:pt x="1159" y="1833"/>
                    <a:pt x="928" y="2432"/>
                  </a:cubicBezTo>
                  <a:cubicBezTo>
                    <a:pt x="516" y="3462"/>
                    <a:pt x="167" y="4860"/>
                    <a:pt x="392" y="6346"/>
                  </a:cubicBezTo>
                  <a:cubicBezTo>
                    <a:pt x="0" y="7072"/>
                    <a:pt x="345" y="7468"/>
                    <a:pt x="643" y="7468"/>
                  </a:cubicBezTo>
                  <a:cubicBezTo>
                    <a:pt x="773" y="7468"/>
                    <a:pt x="894" y="7394"/>
                    <a:pt x="941" y="7239"/>
                  </a:cubicBezTo>
                  <a:lnTo>
                    <a:pt x="941" y="7239"/>
                  </a:lnTo>
                  <a:cubicBezTo>
                    <a:pt x="795" y="7780"/>
                    <a:pt x="1122" y="8093"/>
                    <a:pt x="1422" y="8093"/>
                  </a:cubicBezTo>
                  <a:cubicBezTo>
                    <a:pt x="1686" y="8093"/>
                    <a:pt x="1928" y="7851"/>
                    <a:pt x="1808" y="7307"/>
                  </a:cubicBezTo>
                  <a:lnTo>
                    <a:pt x="1808" y="7307"/>
                  </a:lnTo>
                  <a:cubicBezTo>
                    <a:pt x="1957" y="7688"/>
                    <a:pt x="2142" y="7843"/>
                    <a:pt x="2299" y="7843"/>
                  </a:cubicBezTo>
                  <a:cubicBezTo>
                    <a:pt x="2636" y="7843"/>
                    <a:pt x="2848" y="7134"/>
                    <a:pt x="2320" y="6427"/>
                  </a:cubicBezTo>
                  <a:lnTo>
                    <a:pt x="2320" y="6427"/>
                  </a:lnTo>
                  <a:cubicBezTo>
                    <a:pt x="2509" y="6676"/>
                    <a:pt x="2684" y="6777"/>
                    <a:pt x="2816" y="6777"/>
                  </a:cubicBezTo>
                  <a:cubicBezTo>
                    <a:pt x="3170" y="6777"/>
                    <a:pt x="3216" y="6056"/>
                    <a:pt x="2389" y="5547"/>
                  </a:cubicBezTo>
                  <a:cubicBezTo>
                    <a:pt x="2071" y="5123"/>
                    <a:pt x="3350" y="3425"/>
                    <a:pt x="4205" y="1983"/>
                  </a:cubicBezTo>
                  <a:lnTo>
                    <a:pt x="4105" y="466"/>
                  </a:lnTo>
                  <a:cubicBezTo>
                    <a:pt x="3854" y="128"/>
                    <a:pt x="3535" y="0"/>
                    <a:pt x="3210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265;p42"/>
            <p:cNvSpPr/>
            <p:nvPr/>
          </p:nvSpPr>
          <p:spPr>
            <a:xfrm>
              <a:off x="6980525" y="4505125"/>
              <a:ext cx="11250" cy="20575"/>
            </a:xfrm>
            <a:custGeom>
              <a:avLst/>
              <a:gdLst/>
              <a:ahLst/>
              <a:cxnLst/>
              <a:rect l="l" t="t" r="r" b="b"/>
              <a:pathLst>
                <a:path w="450" h="823" extrusionOk="0">
                  <a:moveTo>
                    <a:pt x="180" y="1"/>
                  </a:moveTo>
                  <a:cubicBezTo>
                    <a:pt x="172" y="1"/>
                    <a:pt x="164" y="2"/>
                    <a:pt x="156" y="5"/>
                  </a:cubicBezTo>
                  <a:cubicBezTo>
                    <a:pt x="119" y="23"/>
                    <a:pt x="100" y="61"/>
                    <a:pt x="112" y="98"/>
                  </a:cubicBezTo>
                  <a:cubicBezTo>
                    <a:pt x="119" y="104"/>
                    <a:pt x="275" y="516"/>
                    <a:pt x="38" y="691"/>
                  </a:cubicBezTo>
                  <a:cubicBezTo>
                    <a:pt x="6" y="716"/>
                    <a:pt x="0" y="760"/>
                    <a:pt x="25" y="791"/>
                  </a:cubicBezTo>
                  <a:cubicBezTo>
                    <a:pt x="38" y="810"/>
                    <a:pt x="63" y="822"/>
                    <a:pt x="81" y="822"/>
                  </a:cubicBezTo>
                  <a:cubicBezTo>
                    <a:pt x="100" y="822"/>
                    <a:pt x="112" y="816"/>
                    <a:pt x="131" y="810"/>
                  </a:cubicBezTo>
                  <a:cubicBezTo>
                    <a:pt x="449" y="573"/>
                    <a:pt x="262" y="67"/>
                    <a:pt x="250" y="48"/>
                  </a:cubicBezTo>
                  <a:cubicBezTo>
                    <a:pt x="240" y="19"/>
                    <a:pt x="210" y="1"/>
                    <a:pt x="180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266;p42"/>
            <p:cNvSpPr/>
            <p:nvPr/>
          </p:nvSpPr>
          <p:spPr>
            <a:xfrm>
              <a:off x="7000875" y="4502375"/>
              <a:ext cx="9625" cy="23950"/>
            </a:xfrm>
            <a:custGeom>
              <a:avLst/>
              <a:gdLst/>
              <a:ahLst/>
              <a:cxnLst/>
              <a:rect l="l" t="t" r="r" b="b"/>
              <a:pathLst>
                <a:path w="385" h="958" extrusionOk="0">
                  <a:moveTo>
                    <a:pt x="131" y="1"/>
                  </a:moveTo>
                  <a:cubicBezTo>
                    <a:pt x="75" y="1"/>
                    <a:pt x="1" y="58"/>
                    <a:pt x="47" y="108"/>
                  </a:cubicBezTo>
                  <a:cubicBezTo>
                    <a:pt x="47" y="108"/>
                    <a:pt x="228" y="502"/>
                    <a:pt x="172" y="870"/>
                  </a:cubicBezTo>
                  <a:cubicBezTo>
                    <a:pt x="172" y="913"/>
                    <a:pt x="197" y="951"/>
                    <a:pt x="235" y="957"/>
                  </a:cubicBezTo>
                  <a:lnTo>
                    <a:pt x="247" y="957"/>
                  </a:lnTo>
                  <a:cubicBezTo>
                    <a:pt x="285" y="957"/>
                    <a:pt x="316" y="926"/>
                    <a:pt x="322" y="895"/>
                  </a:cubicBezTo>
                  <a:cubicBezTo>
                    <a:pt x="385" y="483"/>
                    <a:pt x="191" y="58"/>
                    <a:pt x="185" y="46"/>
                  </a:cubicBezTo>
                  <a:cubicBezTo>
                    <a:pt x="181" y="14"/>
                    <a:pt x="158" y="1"/>
                    <a:pt x="131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267;p42"/>
            <p:cNvSpPr/>
            <p:nvPr/>
          </p:nvSpPr>
          <p:spPr>
            <a:xfrm>
              <a:off x="7014375" y="4493225"/>
              <a:ext cx="11725" cy="15775"/>
            </a:xfrm>
            <a:custGeom>
              <a:avLst/>
              <a:gdLst/>
              <a:ahLst/>
              <a:cxnLst/>
              <a:rect l="l" t="t" r="r" b="b"/>
              <a:pathLst>
                <a:path w="469" h="631" extrusionOk="0">
                  <a:moveTo>
                    <a:pt x="95" y="1"/>
                  </a:moveTo>
                  <a:cubicBezTo>
                    <a:pt x="45" y="1"/>
                    <a:pt x="1" y="50"/>
                    <a:pt x="19" y="106"/>
                  </a:cubicBezTo>
                  <a:cubicBezTo>
                    <a:pt x="132" y="256"/>
                    <a:pt x="225" y="418"/>
                    <a:pt x="313" y="587"/>
                  </a:cubicBezTo>
                  <a:cubicBezTo>
                    <a:pt x="325" y="612"/>
                    <a:pt x="350" y="630"/>
                    <a:pt x="381" y="630"/>
                  </a:cubicBezTo>
                  <a:cubicBezTo>
                    <a:pt x="394" y="630"/>
                    <a:pt x="406" y="630"/>
                    <a:pt x="413" y="624"/>
                  </a:cubicBezTo>
                  <a:cubicBezTo>
                    <a:pt x="450" y="612"/>
                    <a:pt x="469" y="568"/>
                    <a:pt x="456" y="530"/>
                  </a:cubicBezTo>
                  <a:cubicBezTo>
                    <a:pt x="363" y="349"/>
                    <a:pt x="263" y="181"/>
                    <a:pt x="144" y="19"/>
                  </a:cubicBezTo>
                  <a:cubicBezTo>
                    <a:pt x="129" y="6"/>
                    <a:pt x="111" y="1"/>
                    <a:pt x="95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268;p42"/>
            <p:cNvSpPr/>
            <p:nvPr/>
          </p:nvSpPr>
          <p:spPr>
            <a:xfrm>
              <a:off x="7282450" y="4268500"/>
              <a:ext cx="27025" cy="30450"/>
            </a:xfrm>
            <a:custGeom>
              <a:avLst/>
              <a:gdLst/>
              <a:ahLst/>
              <a:cxnLst/>
              <a:rect l="l" t="t" r="r" b="b"/>
              <a:pathLst>
                <a:path w="1081" h="1218" extrusionOk="0">
                  <a:moveTo>
                    <a:pt x="313" y="1"/>
                  </a:moveTo>
                  <a:cubicBezTo>
                    <a:pt x="244" y="19"/>
                    <a:pt x="244" y="126"/>
                    <a:pt x="313" y="151"/>
                  </a:cubicBezTo>
                  <a:lnTo>
                    <a:pt x="319" y="151"/>
                  </a:lnTo>
                  <a:cubicBezTo>
                    <a:pt x="450" y="151"/>
                    <a:pt x="719" y="244"/>
                    <a:pt x="825" y="438"/>
                  </a:cubicBezTo>
                  <a:cubicBezTo>
                    <a:pt x="906" y="587"/>
                    <a:pt x="881" y="775"/>
                    <a:pt x="744" y="974"/>
                  </a:cubicBezTo>
                  <a:cubicBezTo>
                    <a:pt x="677" y="1038"/>
                    <a:pt x="590" y="1070"/>
                    <a:pt x="503" y="1070"/>
                  </a:cubicBezTo>
                  <a:cubicBezTo>
                    <a:pt x="444" y="1070"/>
                    <a:pt x="385" y="1055"/>
                    <a:pt x="332" y="1024"/>
                  </a:cubicBezTo>
                  <a:cubicBezTo>
                    <a:pt x="219" y="968"/>
                    <a:pt x="157" y="850"/>
                    <a:pt x="188" y="731"/>
                  </a:cubicBezTo>
                  <a:cubicBezTo>
                    <a:pt x="194" y="687"/>
                    <a:pt x="170" y="650"/>
                    <a:pt x="132" y="637"/>
                  </a:cubicBezTo>
                  <a:cubicBezTo>
                    <a:pt x="128" y="637"/>
                    <a:pt x="124" y="636"/>
                    <a:pt x="120" y="636"/>
                  </a:cubicBezTo>
                  <a:cubicBezTo>
                    <a:pt x="87" y="636"/>
                    <a:pt x="56" y="660"/>
                    <a:pt x="45" y="694"/>
                  </a:cubicBezTo>
                  <a:cubicBezTo>
                    <a:pt x="1" y="881"/>
                    <a:pt x="88" y="1068"/>
                    <a:pt x="257" y="1155"/>
                  </a:cubicBezTo>
                  <a:cubicBezTo>
                    <a:pt x="338" y="1193"/>
                    <a:pt x="425" y="1218"/>
                    <a:pt x="513" y="1218"/>
                  </a:cubicBezTo>
                  <a:cubicBezTo>
                    <a:pt x="644" y="1218"/>
                    <a:pt x="769" y="1162"/>
                    <a:pt x="856" y="1068"/>
                  </a:cubicBezTo>
                  <a:cubicBezTo>
                    <a:pt x="1081" y="744"/>
                    <a:pt x="1031" y="506"/>
                    <a:pt x="956" y="369"/>
                  </a:cubicBezTo>
                  <a:cubicBezTo>
                    <a:pt x="819" y="119"/>
                    <a:pt x="494" y="1"/>
                    <a:pt x="313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269;p42"/>
            <p:cNvSpPr/>
            <p:nvPr/>
          </p:nvSpPr>
          <p:spPr>
            <a:xfrm>
              <a:off x="7303850" y="4277825"/>
              <a:ext cx="9625" cy="11925"/>
            </a:xfrm>
            <a:custGeom>
              <a:avLst/>
              <a:gdLst/>
              <a:ahLst/>
              <a:cxnLst/>
              <a:rect l="l" t="t" r="r" b="b"/>
              <a:pathLst>
                <a:path w="385" h="477" extrusionOk="0">
                  <a:moveTo>
                    <a:pt x="300" y="0"/>
                  </a:moveTo>
                  <a:cubicBezTo>
                    <a:pt x="279" y="0"/>
                    <a:pt x="258" y="9"/>
                    <a:pt x="244" y="27"/>
                  </a:cubicBezTo>
                  <a:cubicBezTo>
                    <a:pt x="187" y="171"/>
                    <a:pt x="100" y="314"/>
                    <a:pt x="69" y="333"/>
                  </a:cubicBezTo>
                  <a:cubicBezTo>
                    <a:pt x="0" y="371"/>
                    <a:pt x="19" y="464"/>
                    <a:pt x="94" y="477"/>
                  </a:cubicBezTo>
                  <a:lnTo>
                    <a:pt x="119" y="477"/>
                  </a:lnTo>
                  <a:cubicBezTo>
                    <a:pt x="237" y="427"/>
                    <a:pt x="343" y="183"/>
                    <a:pt x="381" y="83"/>
                  </a:cubicBezTo>
                  <a:cubicBezTo>
                    <a:pt x="385" y="33"/>
                    <a:pt x="342" y="0"/>
                    <a:pt x="300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270;p42"/>
            <p:cNvSpPr/>
            <p:nvPr/>
          </p:nvSpPr>
          <p:spPr>
            <a:xfrm>
              <a:off x="7296325" y="4293700"/>
              <a:ext cx="31825" cy="15250"/>
            </a:xfrm>
            <a:custGeom>
              <a:avLst/>
              <a:gdLst/>
              <a:ahLst/>
              <a:cxnLst/>
              <a:rect l="l" t="t" r="r" b="b"/>
              <a:pathLst>
                <a:path w="1273" h="610" extrusionOk="0">
                  <a:moveTo>
                    <a:pt x="1140" y="0"/>
                  </a:moveTo>
                  <a:cubicBezTo>
                    <a:pt x="1120" y="0"/>
                    <a:pt x="1102" y="10"/>
                    <a:pt x="1094" y="35"/>
                  </a:cubicBezTo>
                  <a:cubicBezTo>
                    <a:pt x="1010" y="160"/>
                    <a:pt x="734" y="462"/>
                    <a:pt x="502" y="462"/>
                  </a:cubicBezTo>
                  <a:cubicBezTo>
                    <a:pt x="491" y="462"/>
                    <a:pt x="480" y="461"/>
                    <a:pt x="470" y="460"/>
                  </a:cubicBezTo>
                  <a:cubicBezTo>
                    <a:pt x="345" y="441"/>
                    <a:pt x="239" y="329"/>
                    <a:pt x="158" y="110"/>
                  </a:cubicBezTo>
                  <a:cubicBezTo>
                    <a:pt x="144" y="78"/>
                    <a:pt x="118" y="65"/>
                    <a:pt x="92" y="65"/>
                  </a:cubicBezTo>
                  <a:cubicBezTo>
                    <a:pt x="46" y="65"/>
                    <a:pt x="0" y="107"/>
                    <a:pt x="20" y="166"/>
                  </a:cubicBezTo>
                  <a:cubicBezTo>
                    <a:pt x="120" y="435"/>
                    <a:pt x="264" y="584"/>
                    <a:pt x="445" y="609"/>
                  </a:cubicBezTo>
                  <a:lnTo>
                    <a:pt x="501" y="609"/>
                  </a:lnTo>
                  <a:cubicBezTo>
                    <a:pt x="857" y="609"/>
                    <a:pt x="1200" y="135"/>
                    <a:pt x="1212" y="123"/>
                  </a:cubicBezTo>
                  <a:cubicBezTo>
                    <a:pt x="1272" y="77"/>
                    <a:pt x="1197" y="0"/>
                    <a:pt x="1140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271;p42"/>
            <p:cNvSpPr/>
            <p:nvPr/>
          </p:nvSpPr>
          <p:spPr>
            <a:xfrm>
              <a:off x="7300875" y="4305025"/>
              <a:ext cx="14525" cy="18900"/>
            </a:xfrm>
            <a:custGeom>
              <a:avLst/>
              <a:gdLst/>
              <a:ahLst/>
              <a:cxnLst/>
              <a:rect l="l" t="t" r="r" b="b"/>
              <a:pathLst>
                <a:path w="581" h="756" extrusionOk="0">
                  <a:moveTo>
                    <a:pt x="282" y="0"/>
                  </a:moveTo>
                  <a:cubicBezTo>
                    <a:pt x="271" y="0"/>
                    <a:pt x="261" y="4"/>
                    <a:pt x="250" y="13"/>
                  </a:cubicBezTo>
                  <a:cubicBezTo>
                    <a:pt x="88" y="75"/>
                    <a:pt x="1" y="206"/>
                    <a:pt x="19" y="350"/>
                  </a:cubicBezTo>
                  <a:cubicBezTo>
                    <a:pt x="50" y="550"/>
                    <a:pt x="250" y="718"/>
                    <a:pt x="487" y="756"/>
                  </a:cubicBezTo>
                  <a:lnTo>
                    <a:pt x="500" y="756"/>
                  </a:lnTo>
                  <a:cubicBezTo>
                    <a:pt x="575" y="737"/>
                    <a:pt x="581" y="631"/>
                    <a:pt x="512" y="606"/>
                  </a:cubicBezTo>
                  <a:cubicBezTo>
                    <a:pt x="313" y="581"/>
                    <a:pt x="182" y="444"/>
                    <a:pt x="169" y="331"/>
                  </a:cubicBezTo>
                  <a:cubicBezTo>
                    <a:pt x="163" y="244"/>
                    <a:pt x="225" y="169"/>
                    <a:pt x="306" y="150"/>
                  </a:cubicBezTo>
                  <a:cubicBezTo>
                    <a:pt x="387" y="139"/>
                    <a:pt x="343" y="0"/>
                    <a:pt x="282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272;p42"/>
            <p:cNvSpPr/>
            <p:nvPr/>
          </p:nvSpPr>
          <p:spPr>
            <a:xfrm>
              <a:off x="7287600" y="4293600"/>
              <a:ext cx="11275" cy="20175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6" y="1"/>
                  </a:moveTo>
                  <a:cubicBezTo>
                    <a:pt x="53" y="1"/>
                    <a:pt x="18" y="19"/>
                    <a:pt x="7" y="52"/>
                  </a:cubicBezTo>
                  <a:cubicBezTo>
                    <a:pt x="1" y="95"/>
                    <a:pt x="26" y="133"/>
                    <a:pt x="63" y="145"/>
                  </a:cubicBezTo>
                  <a:cubicBezTo>
                    <a:pt x="145" y="170"/>
                    <a:pt x="213" y="233"/>
                    <a:pt x="251" y="308"/>
                  </a:cubicBezTo>
                  <a:cubicBezTo>
                    <a:pt x="294" y="407"/>
                    <a:pt x="282" y="545"/>
                    <a:pt x="201" y="701"/>
                  </a:cubicBezTo>
                  <a:cubicBezTo>
                    <a:pt x="182" y="732"/>
                    <a:pt x="201" y="776"/>
                    <a:pt x="232" y="801"/>
                  </a:cubicBezTo>
                  <a:cubicBezTo>
                    <a:pt x="244" y="801"/>
                    <a:pt x="257" y="807"/>
                    <a:pt x="269" y="807"/>
                  </a:cubicBezTo>
                  <a:cubicBezTo>
                    <a:pt x="294" y="807"/>
                    <a:pt x="319" y="788"/>
                    <a:pt x="332" y="763"/>
                  </a:cubicBezTo>
                  <a:cubicBezTo>
                    <a:pt x="432" y="557"/>
                    <a:pt x="450" y="389"/>
                    <a:pt x="388" y="245"/>
                  </a:cubicBezTo>
                  <a:cubicBezTo>
                    <a:pt x="332" y="127"/>
                    <a:pt x="226" y="39"/>
                    <a:pt x="101" y="2"/>
                  </a:cubicBezTo>
                  <a:cubicBezTo>
                    <a:pt x="96" y="1"/>
                    <a:pt x="91" y="1"/>
                    <a:pt x="86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273;p42"/>
            <p:cNvSpPr/>
            <p:nvPr/>
          </p:nvSpPr>
          <p:spPr>
            <a:xfrm>
              <a:off x="6990200" y="4342000"/>
              <a:ext cx="90200" cy="12975"/>
            </a:xfrm>
            <a:custGeom>
              <a:avLst/>
              <a:gdLst/>
              <a:ahLst/>
              <a:cxnLst/>
              <a:rect l="l" t="t" r="r" b="b"/>
              <a:pathLst>
                <a:path w="3608" h="519" extrusionOk="0">
                  <a:moveTo>
                    <a:pt x="3508" y="1"/>
                  </a:moveTo>
                  <a:cubicBezTo>
                    <a:pt x="2228" y="338"/>
                    <a:pt x="94" y="369"/>
                    <a:pt x="75" y="369"/>
                  </a:cubicBezTo>
                  <a:cubicBezTo>
                    <a:pt x="0" y="394"/>
                    <a:pt x="0" y="494"/>
                    <a:pt x="75" y="519"/>
                  </a:cubicBezTo>
                  <a:cubicBezTo>
                    <a:pt x="94" y="519"/>
                    <a:pt x="2253" y="488"/>
                    <a:pt x="3545" y="144"/>
                  </a:cubicBezTo>
                  <a:cubicBezTo>
                    <a:pt x="3608" y="101"/>
                    <a:pt x="3583" y="1"/>
                    <a:pt x="3508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274;p42"/>
            <p:cNvSpPr/>
            <p:nvPr/>
          </p:nvSpPr>
          <p:spPr>
            <a:xfrm>
              <a:off x="6984575" y="4334425"/>
              <a:ext cx="114250" cy="86100"/>
            </a:xfrm>
            <a:custGeom>
              <a:avLst/>
              <a:gdLst/>
              <a:ahLst/>
              <a:cxnLst/>
              <a:rect l="l" t="t" r="r" b="b"/>
              <a:pathLst>
                <a:path w="4570" h="3444" extrusionOk="0">
                  <a:moveTo>
                    <a:pt x="2233" y="1"/>
                  </a:moveTo>
                  <a:cubicBezTo>
                    <a:pt x="1019" y="1"/>
                    <a:pt x="259" y="1692"/>
                    <a:pt x="0" y="2257"/>
                  </a:cubicBezTo>
                  <a:lnTo>
                    <a:pt x="2815" y="3443"/>
                  </a:lnTo>
                  <a:cubicBezTo>
                    <a:pt x="2815" y="3443"/>
                    <a:pt x="4569" y="1028"/>
                    <a:pt x="2940" y="185"/>
                  </a:cubicBezTo>
                  <a:cubicBezTo>
                    <a:pt x="2690" y="56"/>
                    <a:pt x="2454" y="1"/>
                    <a:pt x="223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275;p42"/>
            <p:cNvSpPr/>
            <p:nvPr/>
          </p:nvSpPr>
          <p:spPr>
            <a:xfrm>
              <a:off x="7045475" y="4351550"/>
              <a:ext cx="47425" cy="70850"/>
            </a:xfrm>
            <a:custGeom>
              <a:avLst/>
              <a:gdLst/>
              <a:ahLst/>
              <a:cxnLst/>
              <a:rect l="l" t="t" r="r" b="b"/>
              <a:pathLst>
                <a:path w="1897" h="2834" extrusionOk="0">
                  <a:moveTo>
                    <a:pt x="1089" y="1"/>
                  </a:moveTo>
                  <a:cubicBezTo>
                    <a:pt x="1039" y="1"/>
                    <a:pt x="996" y="51"/>
                    <a:pt x="1016" y="106"/>
                  </a:cubicBezTo>
                  <a:cubicBezTo>
                    <a:pt x="1640" y="867"/>
                    <a:pt x="567" y="2384"/>
                    <a:pt x="354" y="2665"/>
                  </a:cubicBezTo>
                  <a:lnTo>
                    <a:pt x="142" y="2577"/>
                  </a:lnTo>
                  <a:cubicBezTo>
                    <a:pt x="132" y="2569"/>
                    <a:pt x="121" y="2565"/>
                    <a:pt x="111" y="2565"/>
                  </a:cubicBezTo>
                  <a:cubicBezTo>
                    <a:pt x="48" y="2565"/>
                    <a:pt x="0" y="2709"/>
                    <a:pt x="86" y="2715"/>
                  </a:cubicBezTo>
                  <a:lnTo>
                    <a:pt x="354" y="2827"/>
                  </a:lnTo>
                  <a:cubicBezTo>
                    <a:pt x="361" y="2833"/>
                    <a:pt x="373" y="2833"/>
                    <a:pt x="379" y="2833"/>
                  </a:cubicBezTo>
                  <a:cubicBezTo>
                    <a:pt x="404" y="2833"/>
                    <a:pt x="423" y="2821"/>
                    <a:pt x="442" y="2802"/>
                  </a:cubicBezTo>
                  <a:cubicBezTo>
                    <a:pt x="498" y="2727"/>
                    <a:pt x="1896" y="942"/>
                    <a:pt x="1128" y="12"/>
                  </a:cubicBezTo>
                  <a:cubicBezTo>
                    <a:pt x="1115" y="4"/>
                    <a:pt x="1102" y="1"/>
                    <a:pt x="1089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276;p42"/>
            <p:cNvSpPr/>
            <p:nvPr/>
          </p:nvSpPr>
          <p:spPr>
            <a:xfrm>
              <a:off x="7145600" y="4318150"/>
              <a:ext cx="60100" cy="64300"/>
            </a:xfrm>
            <a:custGeom>
              <a:avLst/>
              <a:gdLst/>
              <a:ahLst/>
              <a:cxnLst/>
              <a:rect l="l" t="t" r="r" b="b"/>
              <a:pathLst>
                <a:path w="2404" h="2572" extrusionOk="0">
                  <a:moveTo>
                    <a:pt x="80" y="0"/>
                  </a:moveTo>
                  <a:cubicBezTo>
                    <a:pt x="59" y="0"/>
                    <a:pt x="39" y="8"/>
                    <a:pt x="26" y="25"/>
                  </a:cubicBezTo>
                  <a:cubicBezTo>
                    <a:pt x="1" y="56"/>
                    <a:pt x="7" y="106"/>
                    <a:pt x="38" y="131"/>
                  </a:cubicBezTo>
                  <a:cubicBezTo>
                    <a:pt x="57" y="143"/>
                    <a:pt x="1886" y="1672"/>
                    <a:pt x="2254" y="2528"/>
                  </a:cubicBezTo>
                  <a:cubicBezTo>
                    <a:pt x="2260" y="2553"/>
                    <a:pt x="2292" y="2571"/>
                    <a:pt x="2323" y="2571"/>
                  </a:cubicBezTo>
                  <a:cubicBezTo>
                    <a:pt x="2329" y="2571"/>
                    <a:pt x="2342" y="2571"/>
                    <a:pt x="2348" y="2565"/>
                  </a:cubicBezTo>
                  <a:cubicBezTo>
                    <a:pt x="2385" y="2546"/>
                    <a:pt x="2404" y="2509"/>
                    <a:pt x="2385" y="2471"/>
                  </a:cubicBezTo>
                  <a:cubicBezTo>
                    <a:pt x="2011" y="1579"/>
                    <a:pt x="207" y="81"/>
                    <a:pt x="132" y="18"/>
                  </a:cubicBezTo>
                  <a:cubicBezTo>
                    <a:pt x="117" y="7"/>
                    <a:pt x="98" y="0"/>
                    <a:pt x="80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277;p42"/>
            <p:cNvSpPr/>
            <p:nvPr/>
          </p:nvSpPr>
          <p:spPr>
            <a:xfrm>
              <a:off x="6985825" y="4379975"/>
              <a:ext cx="75550" cy="33200"/>
            </a:xfrm>
            <a:custGeom>
              <a:avLst/>
              <a:gdLst/>
              <a:ahLst/>
              <a:cxnLst/>
              <a:rect l="l" t="t" r="r" b="b"/>
              <a:pathLst>
                <a:path w="3022" h="1328" extrusionOk="0">
                  <a:moveTo>
                    <a:pt x="115" y="0"/>
                  </a:moveTo>
                  <a:cubicBezTo>
                    <a:pt x="51" y="0"/>
                    <a:pt x="1" y="144"/>
                    <a:pt x="88" y="154"/>
                  </a:cubicBezTo>
                  <a:lnTo>
                    <a:pt x="2909" y="1322"/>
                  </a:lnTo>
                  <a:cubicBezTo>
                    <a:pt x="2915" y="1328"/>
                    <a:pt x="2928" y="1328"/>
                    <a:pt x="2940" y="1328"/>
                  </a:cubicBezTo>
                  <a:cubicBezTo>
                    <a:pt x="2965" y="1328"/>
                    <a:pt x="2996" y="1309"/>
                    <a:pt x="3009" y="1284"/>
                  </a:cubicBezTo>
                  <a:cubicBezTo>
                    <a:pt x="3021" y="1241"/>
                    <a:pt x="3003" y="1203"/>
                    <a:pt x="2965" y="1184"/>
                  </a:cubicBezTo>
                  <a:lnTo>
                    <a:pt x="144" y="11"/>
                  </a:lnTo>
                  <a:cubicBezTo>
                    <a:pt x="134" y="4"/>
                    <a:pt x="124" y="0"/>
                    <a:pt x="115" y="0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278;p42"/>
            <p:cNvSpPr/>
            <p:nvPr/>
          </p:nvSpPr>
          <p:spPr>
            <a:xfrm>
              <a:off x="7186775" y="4300750"/>
              <a:ext cx="23000" cy="80300"/>
            </a:xfrm>
            <a:custGeom>
              <a:avLst/>
              <a:gdLst/>
              <a:ahLst/>
              <a:cxnLst/>
              <a:rect l="l" t="t" r="r" b="b"/>
              <a:pathLst>
                <a:path w="920" h="3212" extrusionOk="0">
                  <a:moveTo>
                    <a:pt x="100" y="1"/>
                  </a:moveTo>
                  <a:cubicBezTo>
                    <a:pt x="52" y="1"/>
                    <a:pt x="1" y="28"/>
                    <a:pt x="20" y="78"/>
                  </a:cubicBezTo>
                  <a:cubicBezTo>
                    <a:pt x="27" y="171"/>
                    <a:pt x="158" y="2456"/>
                    <a:pt x="776" y="3186"/>
                  </a:cubicBezTo>
                  <a:cubicBezTo>
                    <a:pt x="788" y="3199"/>
                    <a:pt x="813" y="3211"/>
                    <a:pt x="832" y="3211"/>
                  </a:cubicBezTo>
                  <a:cubicBezTo>
                    <a:pt x="851" y="3211"/>
                    <a:pt x="869" y="3205"/>
                    <a:pt x="882" y="3192"/>
                  </a:cubicBezTo>
                  <a:cubicBezTo>
                    <a:pt x="913" y="3167"/>
                    <a:pt x="919" y="3117"/>
                    <a:pt x="888" y="3086"/>
                  </a:cubicBezTo>
                  <a:cubicBezTo>
                    <a:pt x="308" y="2393"/>
                    <a:pt x="170" y="90"/>
                    <a:pt x="170" y="65"/>
                  </a:cubicBezTo>
                  <a:cubicBezTo>
                    <a:pt x="182" y="22"/>
                    <a:pt x="142" y="1"/>
                    <a:pt x="100" y="1"/>
                  </a:cubicBezTo>
                  <a:close/>
                </a:path>
              </a:pathLst>
            </a:custGeom>
            <a:solidFill>
              <a:srgbClr val="0B48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35"/>
          <p:cNvGrpSpPr/>
          <p:nvPr/>
        </p:nvGrpSpPr>
        <p:grpSpPr>
          <a:xfrm>
            <a:off x="8391332" y="4033684"/>
            <a:ext cx="752668" cy="1005856"/>
            <a:chOff x="3449750" y="5010850"/>
            <a:chExt cx="420800" cy="458475"/>
          </a:xfrm>
        </p:grpSpPr>
        <p:sp>
          <p:nvSpPr>
            <p:cNvPr id="801" name="Google Shape;801;p35"/>
            <p:cNvSpPr/>
            <p:nvPr/>
          </p:nvSpPr>
          <p:spPr>
            <a:xfrm>
              <a:off x="3449750" y="5010850"/>
              <a:ext cx="420800" cy="458475"/>
            </a:xfrm>
            <a:custGeom>
              <a:avLst/>
              <a:gdLst/>
              <a:ahLst/>
              <a:cxnLst/>
              <a:rect l="l" t="t" r="r" b="b"/>
              <a:pathLst>
                <a:path w="16832" h="18928" extrusionOk="0">
                  <a:moveTo>
                    <a:pt x="9350" y="0"/>
                  </a:moveTo>
                  <a:cubicBezTo>
                    <a:pt x="5574" y="0"/>
                    <a:pt x="1" y="5646"/>
                    <a:pt x="1094" y="11955"/>
                  </a:cubicBezTo>
                  <a:cubicBezTo>
                    <a:pt x="2253" y="18639"/>
                    <a:pt x="7449" y="18855"/>
                    <a:pt x="7449" y="18855"/>
                  </a:cubicBezTo>
                  <a:cubicBezTo>
                    <a:pt x="7651" y="18902"/>
                    <a:pt x="7902" y="18927"/>
                    <a:pt x="8190" y="18927"/>
                  </a:cubicBezTo>
                  <a:cubicBezTo>
                    <a:pt x="10117" y="18927"/>
                    <a:pt x="13697" y="17786"/>
                    <a:pt x="15026" y="14136"/>
                  </a:cubicBezTo>
                  <a:cubicBezTo>
                    <a:pt x="16832" y="9172"/>
                    <a:pt x="13742" y="794"/>
                    <a:pt x="10005" y="62"/>
                  </a:cubicBezTo>
                  <a:cubicBezTo>
                    <a:pt x="9794" y="21"/>
                    <a:pt x="9575" y="0"/>
                    <a:pt x="9350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3723725" y="5102275"/>
              <a:ext cx="39475" cy="30200"/>
            </a:xfrm>
            <a:custGeom>
              <a:avLst/>
              <a:gdLst/>
              <a:ahLst/>
              <a:cxnLst/>
              <a:rect l="l" t="t" r="r" b="b"/>
              <a:pathLst>
                <a:path w="1579" h="1208" extrusionOk="0">
                  <a:moveTo>
                    <a:pt x="767" y="0"/>
                  </a:moveTo>
                  <a:cubicBezTo>
                    <a:pt x="285" y="0"/>
                    <a:pt x="1" y="798"/>
                    <a:pt x="534" y="1120"/>
                  </a:cubicBezTo>
                  <a:cubicBezTo>
                    <a:pt x="632" y="1181"/>
                    <a:pt x="727" y="1207"/>
                    <a:pt x="815" y="1207"/>
                  </a:cubicBezTo>
                  <a:cubicBezTo>
                    <a:pt x="1299" y="1207"/>
                    <a:pt x="1578" y="413"/>
                    <a:pt x="1045" y="87"/>
                  </a:cubicBezTo>
                  <a:cubicBezTo>
                    <a:pt x="948" y="27"/>
                    <a:pt x="854" y="0"/>
                    <a:pt x="767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3594800" y="5083850"/>
              <a:ext cx="39350" cy="30300"/>
            </a:xfrm>
            <a:custGeom>
              <a:avLst/>
              <a:gdLst/>
              <a:ahLst/>
              <a:cxnLst/>
              <a:rect l="l" t="t" r="r" b="b"/>
              <a:pathLst>
                <a:path w="1574" h="1212" extrusionOk="0">
                  <a:moveTo>
                    <a:pt x="768" y="0"/>
                  </a:moveTo>
                  <a:cubicBezTo>
                    <a:pt x="285" y="0"/>
                    <a:pt x="0" y="793"/>
                    <a:pt x="534" y="1125"/>
                  </a:cubicBezTo>
                  <a:cubicBezTo>
                    <a:pt x="631" y="1185"/>
                    <a:pt x="726" y="1212"/>
                    <a:pt x="813" y="1212"/>
                  </a:cubicBezTo>
                  <a:cubicBezTo>
                    <a:pt x="1294" y="1212"/>
                    <a:pt x="1574" y="417"/>
                    <a:pt x="1045" y="85"/>
                  </a:cubicBezTo>
                  <a:cubicBezTo>
                    <a:pt x="949" y="26"/>
                    <a:pt x="855" y="0"/>
                    <a:pt x="768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3574925" y="5027475"/>
              <a:ext cx="209450" cy="43950"/>
            </a:xfrm>
            <a:custGeom>
              <a:avLst/>
              <a:gdLst/>
              <a:ahLst/>
              <a:cxnLst/>
              <a:rect l="l" t="t" r="r" b="b"/>
              <a:pathLst>
                <a:path w="8378" h="1758" extrusionOk="0">
                  <a:moveTo>
                    <a:pt x="881" y="0"/>
                  </a:moveTo>
                  <a:cubicBezTo>
                    <a:pt x="574" y="211"/>
                    <a:pt x="278" y="438"/>
                    <a:pt x="0" y="676"/>
                  </a:cubicBezTo>
                  <a:cubicBezTo>
                    <a:pt x="1272" y="1136"/>
                    <a:pt x="2601" y="1454"/>
                    <a:pt x="3947" y="1613"/>
                  </a:cubicBezTo>
                  <a:cubicBezTo>
                    <a:pt x="4850" y="1715"/>
                    <a:pt x="5757" y="1758"/>
                    <a:pt x="6665" y="1758"/>
                  </a:cubicBezTo>
                  <a:cubicBezTo>
                    <a:pt x="7236" y="1758"/>
                    <a:pt x="7807" y="1741"/>
                    <a:pt x="8377" y="1710"/>
                  </a:cubicBezTo>
                  <a:cubicBezTo>
                    <a:pt x="8184" y="1398"/>
                    <a:pt x="7980" y="1091"/>
                    <a:pt x="7753" y="801"/>
                  </a:cubicBezTo>
                  <a:cubicBezTo>
                    <a:pt x="7393" y="813"/>
                    <a:pt x="7032" y="819"/>
                    <a:pt x="6671" y="819"/>
                  </a:cubicBezTo>
                  <a:cubicBezTo>
                    <a:pt x="6165" y="819"/>
                    <a:pt x="5658" y="807"/>
                    <a:pt x="5151" y="784"/>
                  </a:cubicBezTo>
                  <a:cubicBezTo>
                    <a:pt x="3698" y="710"/>
                    <a:pt x="2261" y="449"/>
                    <a:pt x="88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3512025" y="5073025"/>
              <a:ext cx="293350" cy="104475"/>
            </a:xfrm>
            <a:custGeom>
              <a:avLst/>
              <a:gdLst/>
              <a:ahLst/>
              <a:cxnLst/>
              <a:rect l="l" t="t" r="r" b="b"/>
              <a:pathLst>
                <a:path w="11734" h="4179" extrusionOk="0">
                  <a:moveTo>
                    <a:pt x="2066" y="0"/>
                  </a:moveTo>
                  <a:cubicBezTo>
                    <a:pt x="2042" y="0"/>
                    <a:pt x="2018" y="4"/>
                    <a:pt x="1994" y="13"/>
                  </a:cubicBezTo>
                  <a:cubicBezTo>
                    <a:pt x="1590" y="161"/>
                    <a:pt x="1221" y="382"/>
                    <a:pt x="903" y="672"/>
                  </a:cubicBezTo>
                  <a:cubicBezTo>
                    <a:pt x="824" y="740"/>
                    <a:pt x="739" y="814"/>
                    <a:pt x="653" y="871"/>
                  </a:cubicBezTo>
                  <a:cubicBezTo>
                    <a:pt x="420" y="1189"/>
                    <a:pt x="205" y="1524"/>
                    <a:pt x="0" y="1864"/>
                  </a:cubicBezTo>
                  <a:cubicBezTo>
                    <a:pt x="171" y="1774"/>
                    <a:pt x="341" y="1671"/>
                    <a:pt x="511" y="1569"/>
                  </a:cubicBezTo>
                  <a:cubicBezTo>
                    <a:pt x="1017" y="1262"/>
                    <a:pt x="1380" y="808"/>
                    <a:pt x="1914" y="547"/>
                  </a:cubicBezTo>
                  <a:cubicBezTo>
                    <a:pt x="2039" y="893"/>
                    <a:pt x="2266" y="1189"/>
                    <a:pt x="2471" y="1501"/>
                  </a:cubicBezTo>
                  <a:cubicBezTo>
                    <a:pt x="2942" y="2228"/>
                    <a:pt x="3323" y="3017"/>
                    <a:pt x="3743" y="3773"/>
                  </a:cubicBezTo>
                  <a:cubicBezTo>
                    <a:pt x="3787" y="3843"/>
                    <a:pt x="3863" y="3882"/>
                    <a:pt x="3940" y="3882"/>
                  </a:cubicBezTo>
                  <a:cubicBezTo>
                    <a:pt x="3981" y="3882"/>
                    <a:pt x="4023" y="3870"/>
                    <a:pt x="4061" y="3847"/>
                  </a:cubicBezTo>
                  <a:cubicBezTo>
                    <a:pt x="4521" y="3483"/>
                    <a:pt x="4981" y="3103"/>
                    <a:pt x="5413" y="2711"/>
                  </a:cubicBezTo>
                  <a:cubicBezTo>
                    <a:pt x="5710" y="2439"/>
                    <a:pt x="6197" y="1742"/>
                    <a:pt x="6670" y="1742"/>
                  </a:cubicBezTo>
                  <a:cubicBezTo>
                    <a:pt x="6821" y="1742"/>
                    <a:pt x="6970" y="1813"/>
                    <a:pt x="7111" y="1989"/>
                  </a:cubicBezTo>
                  <a:cubicBezTo>
                    <a:pt x="7463" y="2427"/>
                    <a:pt x="7878" y="2819"/>
                    <a:pt x="8213" y="3273"/>
                  </a:cubicBezTo>
                  <a:cubicBezTo>
                    <a:pt x="8383" y="3506"/>
                    <a:pt x="8559" y="3943"/>
                    <a:pt x="8826" y="4074"/>
                  </a:cubicBezTo>
                  <a:cubicBezTo>
                    <a:pt x="8977" y="4145"/>
                    <a:pt x="9107" y="4178"/>
                    <a:pt x="9224" y="4178"/>
                  </a:cubicBezTo>
                  <a:cubicBezTo>
                    <a:pt x="9509" y="4178"/>
                    <a:pt x="9716" y="3983"/>
                    <a:pt x="9945" y="3665"/>
                  </a:cubicBezTo>
                  <a:cubicBezTo>
                    <a:pt x="10496" y="2904"/>
                    <a:pt x="11132" y="2222"/>
                    <a:pt x="11734" y="1512"/>
                  </a:cubicBezTo>
                  <a:cubicBezTo>
                    <a:pt x="11666" y="1348"/>
                    <a:pt x="11592" y="1194"/>
                    <a:pt x="11524" y="1041"/>
                  </a:cubicBezTo>
                  <a:cubicBezTo>
                    <a:pt x="10939" y="1700"/>
                    <a:pt x="10286" y="2319"/>
                    <a:pt x="9803" y="3046"/>
                  </a:cubicBezTo>
                  <a:cubicBezTo>
                    <a:pt x="9584" y="3378"/>
                    <a:pt x="9405" y="3528"/>
                    <a:pt x="9229" y="3528"/>
                  </a:cubicBezTo>
                  <a:cubicBezTo>
                    <a:pt x="9034" y="3528"/>
                    <a:pt x="8843" y="3345"/>
                    <a:pt x="8605" y="3023"/>
                  </a:cubicBezTo>
                  <a:cubicBezTo>
                    <a:pt x="8264" y="2569"/>
                    <a:pt x="7826" y="2205"/>
                    <a:pt x="7503" y="1739"/>
                  </a:cubicBezTo>
                  <a:cubicBezTo>
                    <a:pt x="7321" y="1473"/>
                    <a:pt x="7042" y="1197"/>
                    <a:pt x="6715" y="1197"/>
                  </a:cubicBezTo>
                  <a:cubicBezTo>
                    <a:pt x="6623" y="1197"/>
                    <a:pt x="6528" y="1218"/>
                    <a:pt x="6429" y="1268"/>
                  </a:cubicBezTo>
                  <a:cubicBezTo>
                    <a:pt x="5521" y="1728"/>
                    <a:pt x="4794" y="2625"/>
                    <a:pt x="4010" y="3290"/>
                  </a:cubicBezTo>
                  <a:cubicBezTo>
                    <a:pt x="3732" y="2785"/>
                    <a:pt x="3465" y="2273"/>
                    <a:pt x="3175" y="1774"/>
                  </a:cubicBezTo>
                  <a:cubicBezTo>
                    <a:pt x="2914" y="1319"/>
                    <a:pt x="2380" y="734"/>
                    <a:pt x="2295" y="217"/>
                  </a:cubicBezTo>
                  <a:cubicBezTo>
                    <a:pt x="2276" y="99"/>
                    <a:pt x="2182" y="0"/>
                    <a:pt x="206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3534175" y="5416350"/>
              <a:ext cx="201775" cy="42925"/>
            </a:xfrm>
            <a:custGeom>
              <a:avLst/>
              <a:gdLst/>
              <a:ahLst/>
              <a:cxnLst/>
              <a:rect l="l" t="t" r="r" b="b"/>
              <a:pathLst>
                <a:path w="8071" h="1717" extrusionOk="0">
                  <a:moveTo>
                    <a:pt x="111" y="1"/>
                  </a:moveTo>
                  <a:cubicBezTo>
                    <a:pt x="72" y="1"/>
                    <a:pt x="33" y="12"/>
                    <a:pt x="0" y="30"/>
                  </a:cubicBezTo>
                  <a:cubicBezTo>
                    <a:pt x="205" y="240"/>
                    <a:pt x="415" y="433"/>
                    <a:pt x="642" y="615"/>
                  </a:cubicBezTo>
                  <a:cubicBezTo>
                    <a:pt x="2794" y="1183"/>
                    <a:pt x="4885" y="1586"/>
                    <a:pt x="7065" y="1717"/>
                  </a:cubicBezTo>
                  <a:cubicBezTo>
                    <a:pt x="7406" y="1597"/>
                    <a:pt x="7747" y="1455"/>
                    <a:pt x="8071" y="1291"/>
                  </a:cubicBezTo>
                  <a:cubicBezTo>
                    <a:pt x="5367" y="1240"/>
                    <a:pt x="2823" y="734"/>
                    <a:pt x="176" y="13"/>
                  </a:cubicBezTo>
                  <a:cubicBezTo>
                    <a:pt x="155" y="5"/>
                    <a:pt x="133" y="1"/>
                    <a:pt x="11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3781925" y="5147175"/>
              <a:ext cx="39375" cy="30300"/>
            </a:xfrm>
            <a:custGeom>
              <a:avLst/>
              <a:gdLst/>
              <a:ahLst/>
              <a:cxnLst/>
              <a:rect l="l" t="t" r="r" b="b"/>
              <a:pathLst>
                <a:path w="1575" h="1212" extrusionOk="0">
                  <a:moveTo>
                    <a:pt x="770" y="1"/>
                  </a:moveTo>
                  <a:cubicBezTo>
                    <a:pt x="286" y="1"/>
                    <a:pt x="0" y="797"/>
                    <a:pt x="535" y="1125"/>
                  </a:cubicBezTo>
                  <a:cubicBezTo>
                    <a:pt x="632" y="1185"/>
                    <a:pt x="726" y="1212"/>
                    <a:pt x="814" y="1212"/>
                  </a:cubicBezTo>
                  <a:cubicBezTo>
                    <a:pt x="1294" y="1212"/>
                    <a:pt x="1574" y="417"/>
                    <a:pt x="1046" y="85"/>
                  </a:cubicBezTo>
                  <a:cubicBezTo>
                    <a:pt x="950" y="27"/>
                    <a:pt x="856" y="1"/>
                    <a:pt x="770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3501925" y="5371800"/>
              <a:ext cx="284425" cy="62925"/>
            </a:xfrm>
            <a:custGeom>
              <a:avLst/>
              <a:gdLst/>
              <a:ahLst/>
              <a:cxnLst/>
              <a:rect l="l" t="t" r="r" b="b"/>
              <a:pathLst>
                <a:path w="11377" h="2517" extrusionOk="0">
                  <a:moveTo>
                    <a:pt x="1" y="0"/>
                  </a:moveTo>
                  <a:lnTo>
                    <a:pt x="1" y="0"/>
                  </a:lnTo>
                  <a:cubicBezTo>
                    <a:pt x="205" y="398"/>
                    <a:pt x="444" y="778"/>
                    <a:pt x="711" y="1136"/>
                  </a:cubicBezTo>
                  <a:cubicBezTo>
                    <a:pt x="3874" y="1954"/>
                    <a:pt x="7043" y="2454"/>
                    <a:pt x="10309" y="2516"/>
                  </a:cubicBezTo>
                  <a:cubicBezTo>
                    <a:pt x="10695" y="2249"/>
                    <a:pt x="11053" y="1948"/>
                    <a:pt x="11377" y="1613"/>
                  </a:cubicBezTo>
                  <a:lnTo>
                    <a:pt x="11377" y="1613"/>
                  </a:lnTo>
                  <a:cubicBezTo>
                    <a:pt x="11047" y="1621"/>
                    <a:pt x="10718" y="1625"/>
                    <a:pt x="10389" y="1625"/>
                  </a:cubicBezTo>
                  <a:cubicBezTo>
                    <a:pt x="8698" y="1625"/>
                    <a:pt x="7011" y="1521"/>
                    <a:pt x="5328" y="1250"/>
                  </a:cubicBezTo>
                  <a:cubicBezTo>
                    <a:pt x="3551" y="954"/>
                    <a:pt x="1756" y="511"/>
                    <a:pt x="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3661825" y="5156600"/>
              <a:ext cx="35075" cy="30300"/>
            </a:xfrm>
            <a:custGeom>
              <a:avLst/>
              <a:gdLst/>
              <a:ahLst/>
              <a:cxnLst/>
              <a:rect l="l" t="t" r="r" b="b"/>
              <a:pathLst>
                <a:path w="1403" h="1212" extrusionOk="0">
                  <a:moveTo>
                    <a:pt x="684" y="0"/>
                  </a:moveTo>
                  <a:cubicBezTo>
                    <a:pt x="465" y="0"/>
                    <a:pt x="242" y="140"/>
                    <a:pt x="148" y="333"/>
                  </a:cubicBezTo>
                  <a:cubicBezTo>
                    <a:pt x="0" y="634"/>
                    <a:pt x="142" y="941"/>
                    <a:pt x="409" y="1106"/>
                  </a:cubicBezTo>
                  <a:lnTo>
                    <a:pt x="477" y="1145"/>
                  </a:lnTo>
                  <a:cubicBezTo>
                    <a:pt x="551" y="1191"/>
                    <a:pt x="634" y="1211"/>
                    <a:pt x="717" y="1211"/>
                  </a:cubicBezTo>
                  <a:cubicBezTo>
                    <a:pt x="935" y="1211"/>
                    <a:pt x="1159" y="1073"/>
                    <a:pt x="1249" y="884"/>
                  </a:cubicBezTo>
                  <a:cubicBezTo>
                    <a:pt x="1403" y="577"/>
                    <a:pt x="1255" y="271"/>
                    <a:pt x="988" y="106"/>
                  </a:cubicBezTo>
                  <a:lnTo>
                    <a:pt x="926" y="66"/>
                  </a:lnTo>
                  <a:cubicBezTo>
                    <a:pt x="850" y="21"/>
                    <a:pt x="767" y="0"/>
                    <a:pt x="684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3610550" y="5010850"/>
              <a:ext cx="145850" cy="22675"/>
            </a:xfrm>
            <a:custGeom>
              <a:avLst/>
              <a:gdLst/>
              <a:ahLst/>
              <a:cxnLst/>
              <a:rect l="l" t="t" r="r" b="b"/>
              <a:pathLst>
                <a:path w="5834" h="907" extrusionOk="0">
                  <a:moveTo>
                    <a:pt x="603" y="1"/>
                  </a:moveTo>
                  <a:cubicBezTo>
                    <a:pt x="404" y="98"/>
                    <a:pt x="200" y="205"/>
                    <a:pt x="1" y="325"/>
                  </a:cubicBezTo>
                  <a:cubicBezTo>
                    <a:pt x="853" y="558"/>
                    <a:pt x="1665" y="807"/>
                    <a:pt x="2602" y="864"/>
                  </a:cubicBezTo>
                  <a:cubicBezTo>
                    <a:pt x="3093" y="895"/>
                    <a:pt x="3586" y="906"/>
                    <a:pt x="4079" y="906"/>
                  </a:cubicBezTo>
                  <a:cubicBezTo>
                    <a:pt x="4663" y="906"/>
                    <a:pt x="5248" y="891"/>
                    <a:pt x="5834" y="876"/>
                  </a:cubicBezTo>
                  <a:cubicBezTo>
                    <a:pt x="5680" y="717"/>
                    <a:pt x="5521" y="563"/>
                    <a:pt x="5356" y="421"/>
                  </a:cubicBezTo>
                  <a:cubicBezTo>
                    <a:pt x="4907" y="428"/>
                    <a:pt x="4456" y="434"/>
                    <a:pt x="4004" y="434"/>
                  </a:cubicBezTo>
                  <a:cubicBezTo>
                    <a:pt x="3673" y="434"/>
                    <a:pt x="3342" y="431"/>
                    <a:pt x="3011" y="421"/>
                  </a:cubicBezTo>
                  <a:cubicBezTo>
                    <a:pt x="2142" y="399"/>
                    <a:pt x="1375" y="211"/>
                    <a:pt x="603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3564800" y="5286150"/>
              <a:ext cx="39450" cy="30250"/>
            </a:xfrm>
            <a:custGeom>
              <a:avLst/>
              <a:gdLst/>
              <a:ahLst/>
              <a:cxnLst/>
              <a:rect l="l" t="t" r="r" b="b"/>
              <a:pathLst>
                <a:path w="1578" h="1210" extrusionOk="0">
                  <a:moveTo>
                    <a:pt x="771" y="1"/>
                  </a:moveTo>
                  <a:cubicBezTo>
                    <a:pt x="298" y="1"/>
                    <a:pt x="1" y="772"/>
                    <a:pt x="519" y="1115"/>
                  </a:cubicBezTo>
                  <a:cubicBezTo>
                    <a:pt x="618" y="1181"/>
                    <a:pt x="716" y="1210"/>
                    <a:pt x="807" y="1210"/>
                  </a:cubicBezTo>
                  <a:cubicBezTo>
                    <a:pt x="1279" y="1210"/>
                    <a:pt x="1578" y="441"/>
                    <a:pt x="1064" y="98"/>
                  </a:cubicBezTo>
                  <a:cubicBezTo>
                    <a:pt x="963" y="30"/>
                    <a:pt x="864" y="1"/>
                    <a:pt x="77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3526925" y="5127950"/>
              <a:ext cx="39350" cy="30225"/>
            </a:xfrm>
            <a:custGeom>
              <a:avLst/>
              <a:gdLst/>
              <a:ahLst/>
              <a:cxnLst/>
              <a:rect l="l" t="t" r="r" b="b"/>
              <a:pathLst>
                <a:path w="1574" h="1209" extrusionOk="0">
                  <a:moveTo>
                    <a:pt x="761" y="1"/>
                  </a:moveTo>
                  <a:cubicBezTo>
                    <a:pt x="280" y="1"/>
                    <a:pt x="0" y="795"/>
                    <a:pt x="529" y="1121"/>
                  </a:cubicBezTo>
                  <a:cubicBezTo>
                    <a:pt x="626" y="1182"/>
                    <a:pt x="720" y="1208"/>
                    <a:pt x="808" y="1208"/>
                  </a:cubicBezTo>
                  <a:cubicBezTo>
                    <a:pt x="1290" y="1208"/>
                    <a:pt x="1573" y="414"/>
                    <a:pt x="1040" y="88"/>
                  </a:cubicBezTo>
                  <a:cubicBezTo>
                    <a:pt x="943" y="27"/>
                    <a:pt x="848" y="1"/>
                    <a:pt x="761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3474525" y="5221150"/>
              <a:ext cx="364075" cy="63575"/>
            </a:xfrm>
            <a:custGeom>
              <a:avLst/>
              <a:gdLst/>
              <a:ahLst/>
              <a:cxnLst/>
              <a:rect l="l" t="t" r="r" b="b"/>
              <a:pathLst>
                <a:path w="14563" h="2543" extrusionOk="0">
                  <a:moveTo>
                    <a:pt x="58" y="0"/>
                  </a:moveTo>
                  <a:cubicBezTo>
                    <a:pt x="35" y="171"/>
                    <a:pt x="12" y="335"/>
                    <a:pt x="1" y="506"/>
                  </a:cubicBezTo>
                  <a:cubicBezTo>
                    <a:pt x="370" y="608"/>
                    <a:pt x="739" y="727"/>
                    <a:pt x="1097" y="812"/>
                  </a:cubicBezTo>
                  <a:cubicBezTo>
                    <a:pt x="1920" y="1017"/>
                    <a:pt x="2750" y="1233"/>
                    <a:pt x="3573" y="1431"/>
                  </a:cubicBezTo>
                  <a:cubicBezTo>
                    <a:pt x="5209" y="1829"/>
                    <a:pt x="6816" y="2198"/>
                    <a:pt x="8486" y="2397"/>
                  </a:cubicBezTo>
                  <a:cubicBezTo>
                    <a:pt x="9355" y="2498"/>
                    <a:pt x="10218" y="2542"/>
                    <a:pt x="11077" y="2542"/>
                  </a:cubicBezTo>
                  <a:cubicBezTo>
                    <a:pt x="12239" y="2542"/>
                    <a:pt x="13395" y="2462"/>
                    <a:pt x="14552" y="2335"/>
                  </a:cubicBezTo>
                  <a:cubicBezTo>
                    <a:pt x="14563" y="2176"/>
                    <a:pt x="14563" y="2016"/>
                    <a:pt x="14563" y="1857"/>
                  </a:cubicBezTo>
                  <a:lnTo>
                    <a:pt x="14563" y="1857"/>
                  </a:lnTo>
                  <a:cubicBezTo>
                    <a:pt x="13394" y="1978"/>
                    <a:pt x="12229" y="2052"/>
                    <a:pt x="11054" y="2052"/>
                  </a:cubicBezTo>
                  <a:cubicBezTo>
                    <a:pt x="9963" y="2052"/>
                    <a:pt x="8864" y="1988"/>
                    <a:pt x="7748" y="1840"/>
                  </a:cubicBezTo>
                  <a:cubicBezTo>
                    <a:pt x="6084" y="1619"/>
                    <a:pt x="4459" y="1176"/>
                    <a:pt x="2835" y="773"/>
                  </a:cubicBezTo>
                  <a:cubicBezTo>
                    <a:pt x="1943" y="557"/>
                    <a:pt x="1000" y="216"/>
                    <a:pt x="58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3478650" y="5182800"/>
              <a:ext cx="359825" cy="73875"/>
            </a:xfrm>
            <a:custGeom>
              <a:avLst/>
              <a:gdLst/>
              <a:ahLst/>
              <a:cxnLst/>
              <a:rect l="l" t="t" r="r" b="b"/>
              <a:pathLst>
                <a:path w="14393" h="2955" extrusionOk="0">
                  <a:moveTo>
                    <a:pt x="222" y="1"/>
                  </a:moveTo>
                  <a:cubicBezTo>
                    <a:pt x="137" y="296"/>
                    <a:pt x="63" y="591"/>
                    <a:pt x="1" y="898"/>
                  </a:cubicBezTo>
                  <a:cubicBezTo>
                    <a:pt x="4508" y="2673"/>
                    <a:pt x="9298" y="2954"/>
                    <a:pt x="14094" y="2954"/>
                  </a:cubicBezTo>
                  <a:cubicBezTo>
                    <a:pt x="14194" y="2954"/>
                    <a:pt x="14293" y="2954"/>
                    <a:pt x="14392" y="2954"/>
                  </a:cubicBezTo>
                  <a:cubicBezTo>
                    <a:pt x="14387" y="2653"/>
                    <a:pt x="14370" y="2346"/>
                    <a:pt x="14341" y="2040"/>
                  </a:cubicBezTo>
                  <a:cubicBezTo>
                    <a:pt x="14154" y="2041"/>
                    <a:pt x="13968" y="2041"/>
                    <a:pt x="13781" y="2041"/>
                  </a:cubicBezTo>
                  <a:cubicBezTo>
                    <a:pt x="9162" y="2041"/>
                    <a:pt x="4534" y="1748"/>
                    <a:pt x="222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3629450" y="5360950"/>
              <a:ext cx="35075" cy="30275"/>
            </a:xfrm>
            <a:custGeom>
              <a:avLst/>
              <a:gdLst/>
              <a:ahLst/>
              <a:cxnLst/>
              <a:rect l="l" t="t" r="r" b="b"/>
              <a:pathLst>
                <a:path w="1403" h="1211" extrusionOk="0">
                  <a:moveTo>
                    <a:pt x="684" y="1"/>
                  </a:moveTo>
                  <a:cubicBezTo>
                    <a:pt x="472" y="1"/>
                    <a:pt x="255" y="131"/>
                    <a:pt x="159" y="315"/>
                  </a:cubicBezTo>
                  <a:cubicBezTo>
                    <a:pt x="0" y="610"/>
                    <a:pt x="136" y="923"/>
                    <a:pt x="398" y="1093"/>
                  </a:cubicBezTo>
                  <a:lnTo>
                    <a:pt x="460" y="1138"/>
                  </a:lnTo>
                  <a:cubicBezTo>
                    <a:pt x="537" y="1188"/>
                    <a:pt x="624" y="1210"/>
                    <a:pt x="712" y="1210"/>
                  </a:cubicBezTo>
                  <a:cubicBezTo>
                    <a:pt x="926" y="1210"/>
                    <a:pt x="1147" y="1081"/>
                    <a:pt x="1244" y="900"/>
                  </a:cubicBezTo>
                  <a:cubicBezTo>
                    <a:pt x="1403" y="605"/>
                    <a:pt x="1267" y="292"/>
                    <a:pt x="1005" y="116"/>
                  </a:cubicBezTo>
                  <a:lnTo>
                    <a:pt x="943" y="76"/>
                  </a:lnTo>
                  <a:cubicBezTo>
                    <a:pt x="864" y="24"/>
                    <a:pt x="774" y="1"/>
                    <a:pt x="684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3495500" y="5327975"/>
              <a:ext cx="39450" cy="30300"/>
            </a:xfrm>
            <a:custGeom>
              <a:avLst/>
              <a:gdLst/>
              <a:ahLst/>
              <a:cxnLst/>
              <a:rect l="l" t="t" r="r" b="b"/>
              <a:pathLst>
                <a:path w="1578" h="1212" extrusionOk="0">
                  <a:moveTo>
                    <a:pt x="772" y="0"/>
                  </a:moveTo>
                  <a:cubicBezTo>
                    <a:pt x="300" y="0"/>
                    <a:pt x="0" y="774"/>
                    <a:pt x="519" y="1117"/>
                  </a:cubicBezTo>
                  <a:cubicBezTo>
                    <a:pt x="619" y="1183"/>
                    <a:pt x="717" y="1212"/>
                    <a:pt x="808" y="1212"/>
                  </a:cubicBezTo>
                  <a:cubicBezTo>
                    <a:pt x="1282" y="1212"/>
                    <a:pt x="1578" y="438"/>
                    <a:pt x="1059" y="95"/>
                  </a:cubicBezTo>
                  <a:cubicBezTo>
                    <a:pt x="960" y="29"/>
                    <a:pt x="862" y="0"/>
                    <a:pt x="772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3479350" y="5273675"/>
              <a:ext cx="348050" cy="110475"/>
            </a:xfrm>
            <a:custGeom>
              <a:avLst/>
              <a:gdLst/>
              <a:ahLst/>
              <a:cxnLst/>
              <a:rect l="l" t="t" r="r" b="b"/>
              <a:pathLst>
                <a:path w="13922" h="4419" extrusionOk="0">
                  <a:moveTo>
                    <a:pt x="2206" y="0"/>
                  </a:moveTo>
                  <a:cubicBezTo>
                    <a:pt x="2183" y="0"/>
                    <a:pt x="2160" y="4"/>
                    <a:pt x="2136" y="12"/>
                  </a:cubicBezTo>
                  <a:cubicBezTo>
                    <a:pt x="1727" y="143"/>
                    <a:pt x="1347" y="358"/>
                    <a:pt x="1023" y="631"/>
                  </a:cubicBezTo>
                  <a:cubicBezTo>
                    <a:pt x="705" y="887"/>
                    <a:pt x="359" y="1114"/>
                    <a:pt x="1" y="1307"/>
                  </a:cubicBezTo>
                  <a:cubicBezTo>
                    <a:pt x="35" y="1472"/>
                    <a:pt x="69" y="1631"/>
                    <a:pt x="109" y="1784"/>
                  </a:cubicBezTo>
                  <a:cubicBezTo>
                    <a:pt x="274" y="1699"/>
                    <a:pt x="444" y="1608"/>
                    <a:pt x="609" y="1517"/>
                  </a:cubicBezTo>
                  <a:cubicBezTo>
                    <a:pt x="1125" y="1227"/>
                    <a:pt x="1500" y="784"/>
                    <a:pt x="2040" y="546"/>
                  </a:cubicBezTo>
                  <a:cubicBezTo>
                    <a:pt x="2153" y="892"/>
                    <a:pt x="2375" y="1193"/>
                    <a:pt x="2568" y="1517"/>
                  </a:cubicBezTo>
                  <a:cubicBezTo>
                    <a:pt x="3017" y="2261"/>
                    <a:pt x="3369" y="3056"/>
                    <a:pt x="3761" y="3834"/>
                  </a:cubicBezTo>
                  <a:cubicBezTo>
                    <a:pt x="3801" y="3904"/>
                    <a:pt x="3875" y="3943"/>
                    <a:pt x="3954" y="3943"/>
                  </a:cubicBezTo>
                  <a:cubicBezTo>
                    <a:pt x="3996" y="3943"/>
                    <a:pt x="4039" y="3932"/>
                    <a:pt x="4079" y="3908"/>
                  </a:cubicBezTo>
                  <a:cubicBezTo>
                    <a:pt x="4550" y="3567"/>
                    <a:pt x="5027" y="3198"/>
                    <a:pt x="5470" y="2823"/>
                  </a:cubicBezTo>
                  <a:cubicBezTo>
                    <a:pt x="5769" y="2568"/>
                    <a:pt x="6268" y="1896"/>
                    <a:pt x="6739" y="1896"/>
                  </a:cubicBezTo>
                  <a:cubicBezTo>
                    <a:pt x="6896" y="1896"/>
                    <a:pt x="7049" y="1970"/>
                    <a:pt x="7191" y="2159"/>
                  </a:cubicBezTo>
                  <a:cubicBezTo>
                    <a:pt x="7526" y="2608"/>
                    <a:pt x="7929" y="3016"/>
                    <a:pt x="8247" y="3477"/>
                  </a:cubicBezTo>
                  <a:cubicBezTo>
                    <a:pt x="8407" y="3715"/>
                    <a:pt x="8571" y="4164"/>
                    <a:pt x="8832" y="4300"/>
                  </a:cubicBezTo>
                  <a:cubicBezTo>
                    <a:pt x="8991" y="4381"/>
                    <a:pt x="9127" y="4418"/>
                    <a:pt x="9250" y="4418"/>
                  </a:cubicBezTo>
                  <a:cubicBezTo>
                    <a:pt x="9524" y="4418"/>
                    <a:pt x="9731" y="4233"/>
                    <a:pt x="9963" y="3931"/>
                  </a:cubicBezTo>
                  <a:cubicBezTo>
                    <a:pt x="10644" y="3051"/>
                    <a:pt x="11434" y="2290"/>
                    <a:pt x="12161" y="1455"/>
                  </a:cubicBezTo>
                  <a:cubicBezTo>
                    <a:pt x="12456" y="1790"/>
                    <a:pt x="12729" y="2182"/>
                    <a:pt x="13024" y="2511"/>
                  </a:cubicBezTo>
                  <a:cubicBezTo>
                    <a:pt x="13251" y="2767"/>
                    <a:pt x="13507" y="3011"/>
                    <a:pt x="13757" y="3255"/>
                  </a:cubicBezTo>
                  <a:cubicBezTo>
                    <a:pt x="13785" y="3187"/>
                    <a:pt x="13813" y="3107"/>
                    <a:pt x="13842" y="3034"/>
                  </a:cubicBezTo>
                  <a:cubicBezTo>
                    <a:pt x="13870" y="2960"/>
                    <a:pt x="13893" y="2880"/>
                    <a:pt x="13921" y="2806"/>
                  </a:cubicBezTo>
                  <a:cubicBezTo>
                    <a:pt x="13870" y="2755"/>
                    <a:pt x="13819" y="2698"/>
                    <a:pt x="13768" y="2647"/>
                  </a:cubicBezTo>
                  <a:cubicBezTo>
                    <a:pt x="13274" y="2091"/>
                    <a:pt x="12836" y="1466"/>
                    <a:pt x="12314" y="943"/>
                  </a:cubicBezTo>
                  <a:cubicBezTo>
                    <a:pt x="12270" y="899"/>
                    <a:pt x="12213" y="878"/>
                    <a:pt x="12155" y="878"/>
                  </a:cubicBezTo>
                  <a:cubicBezTo>
                    <a:pt x="12093" y="878"/>
                    <a:pt x="12031" y="902"/>
                    <a:pt x="11985" y="949"/>
                  </a:cubicBezTo>
                  <a:cubicBezTo>
                    <a:pt x="11309" y="1761"/>
                    <a:pt x="10451" y="2443"/>
                    <a:pt x="9843" y="3306"/>
                  </a:cubicBezTo>
                  <a:cubicBezTo>
                    <a:pt x="9619" y="3623"/>
                    <a:pt x="9436" y="3767"/>
                    <a:pt x="9261" y="3767"/>
                  </a:cubicBezTo>
                  <a:cubicBezTo>
                    <a:pt x="9060" y="3767"/>
                    <a:pt x="8870" y="3578"/>
                    <a:pt x="8639" y="3244"/>
                  </a:cubicBezTo>
                  <a:cubicBezTo>
                    <a:pt x="8316" y="2772"/>
                    <a:pt x="7895" y="2403"/>
                    <a:pt x="7583" y="1920"/>
                  </a:cubicBezTo>
                  <a:cubicBezTo>
                    <a:pt x="7406" y="1644"/>
                    <a:pt x="7129" y="1353"/>
                    <a:pt x="6793" y="1353"/>
                  </a:cubicBezTo>
                  <a:cubicBezTo>
                    <a:pt x="6708" y="1353"/>
                    <a:pt x="6619" y="1372"/>
                    <a:pt x="6527" y="1415"/>
                  </a:cubicBezTo>
                  <a:cubicBezTo>
                    <a:pt x="5601" y="1841"/>
                    <a:pt x="4845" y="2715"/>
                    <a:pt x="4039" y="3357"/>
                  </a:cubicBezTo>
                  <a:cubicBezTo>
                    <a:pt x="3783" y="2840"/>
                    <a:pt x="3534" y="2324"/>
                    <a:pt x="3261" y="1812"/>
                  </a:cubicBezTo>
                  <a:cubicBezTo>
                    <a:pt x="3011" y="1347"/>
                    <a:pt x="2500" y="745"/>
                    <a:pt x="2432" y="228"/>
                  </a:cubicBezTo>
                  <a:cubicBezTo>
                    <a:pt x="2413" y="108"/>
                    <a:pt x="2325" y="0"/>
                    <a:pt x="2206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3491300" y="5152150"/>
              <a:ext cx="343900" cy="67025"/>
            </a:xfrm>
            <a:custGeom>
              <a:avLst/>
              <a:gdLst/>
              <a:ahLst/>
              <a:cxnLst/>
              <a:rect l="l" t="t" r="r" b="b"/>
              <a:pathLst>
                <a:path w="13756" h="2681" extrusionOk="0">
                  <a:moveTo>
                    <a:pt x="170" y="0"/>
                  </a:moveTo>
                  <a:cubicBezTo>
                    <a:pt x="108" y="136"/>
                    <a:pt x="51" y="273"/>
                    <a:pt x="0" y="415"/>
                  </a:cubicBezTo>
                  <a:cubicBezTo>
                    <a:pt x="750" y="687"/>
                    <a:pt x="1539" y="892"/>
                    <a:pt x="2277" y="1108"/>
                  </a:cubicBezTo>
                  <a:cubicBezTo>
                    <a:pt x="3964" y="1607"/>
                    <a:pt x="5668" y="2062"/>
                    <a:pt x="7406" y="2346"/>
                  </a:cubicBezTo>
                  <a:cubicBezTo>
                    <a:pt x="8831" y="2570"/>
                    <a:pt x="10274" y="2681"/>
                    <a:pt x="11717" y="2681"/>
                  </a:cubicBezTo>
                  <a:cubicBezTo>
                    <a:pt x="12397" y="2681"/>
                    <a:pt x="13077" y="2656"/>
                    <a:pt x="13756" y="2607"/>
                  </a:cubicBezTo>
                  <a:cubicBezTo>
                    <a:pt x="13733" y="2454"/>
                    <a:pt x="13710" y="2300"/>
                    <a:pt x="13687" y="2141"/>
                  </a:cubicBezTo>
                  <a:cubicBezTo>
                    <a:pt x="13053" y="2182"/>
                    <a:pt x="12418" y="2202"/>
                    <a:pt x="11785" y="2202"/>
                  </a:cubicBezTo>
                  <a:cubicBezTo>
                    <a:pt x="10478" y="2202"/>
                    <a:pt x="9174" y="2116"/>
                    <a:pt x="7877" y="1948"/>
                  </a:cubicBezTo>
                  <a:cubicBezTo>
                    <a:pt x="6287" y="1732"/>
                    <a:pt x="4754" y="1312"/>
                    <a:pt x="3209" y="892"/>
                  </a:cubicBezTo>
                  <a:cubicBezTo>
                    <a:pt x="2221" y="619"/>
                    <a:pt x="1159" y="375"/>
                    <a:pt x="170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3693000" y="5308800"/>
              <a:ext cx="39450" cy="30225"/>
            </a:xfrm>
            <a:custGeom>
              <a:avLst/>
              <a:gdLst/>
              <a:ahLst/>
              <a:cxnLst/>
              <a:rect l="l" t="t" r="r" b="b"/>
              <a:pathLst>
                <a:path w="1578" h="1209" extrusionOk="0">
                  <a:moveTo>
                    <a:pt x="775" y="0"/>
                  </a:moveTo>
                  <a:cubicBezTo>
                    <a:pt x="300" y="0"/>
                    <a:pt x="0" y="774"/>
                    <a:pt x="519" y="1112"/>
                  </a:cubicBezTo>
                  <a:cubicBezTo>
                    <a:pt x="620" y="1179"/>
                    <a:pt x="719" y="1209"/>
                    <a:pt x="812" y="1209"/>
                  </a:cubicBezTo>
                  <a:cubicBezTo>
                    <a:pt x="1284" y="1209"/>
                    <a:pt x="1578" y="437"/>
                    <a:pt x="1065" y="95"/>
                  </a:cubicBezTo>
                  <a:cubicBezTo>
                    <a:pt x="965" y="29"/>
                    <a:pt x="866" y="0"/>
                    <a:pt x="775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3749775" y="5355650"/>
              <a:ext cx="39450" cy="30225"/>
            </a:xfrm>
            <a:custGeom>
              <a:avLst/>
              <a:gdLst/>
              <a:ahLst/>
              <a:cxnLst/>
              <a:rect l="l" t="t" r="r" b="b"/>
              <a:pathLst>
                <a:path w="1578" h="1209" extrusionOk="0">
                  <a:moveTo>
                    <a:pt x="771" y="0"/>
                  </a:moveTo>
                  <a:cubicBezTo>
                    <a:pt x="300" y="0"/>
                    <a:pt x="1" y="769"/>
                    <a:pt x="514" y="1112"/>
                  </a:cubicBezTo>
                  <a:cubicBezTo>
                    <a:pt x="616" y="1180"/>
                    <a:pt x="716" y="1209"/>
                    <a:pt x="809" y="1209"/>
                  </a:cubicBezTo>
                  <a:cubicBezTo>
                    <a:pt x="1284" y="1209"/>
                    <a:pt x="1578" y="437"/>
                    <a:pt x="1060" y="95"/>
                  </a:cubicBezTo>
                  <a:cubicBezTo>
                    <a:pt x="960" y="29"/>
                    <a:pt x="862" y="0"/>
                    <a:pt x="771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35"/>
          <p:cNvGrpSpPr/>
          <p:nvPr/>
        </p:nvGrpSpPr>
        <p:grpSpPr>
          <a:xfrm>
            <a:off x="103240" y="48108"/>
            <a:ext cx="752168" cy="948015"/>
            <a:chOff x="2455650" y="4953000"/>
            <a:chExt cx="450650" cy="492050"/>
          </a:xfrm>
        </p:grpSpPr>
        <p:sp>
          <p:nvSpPr>
            <p:cNvPr id="822" name="Google Shape;822;p35"/>
            <p:cNvSpPr/>
            <p:nvPr/>
          </p:nvSpPr>
          <p:spPr>
            <a:xfrm>
              <a:off x="2455650" y="4953000"/>
              <a:ext cx="450650" cy="492050"/>
            </a:xfrm>
            <a:custGeom>
              <a:avLst/>
              <a:gdLst/>
              <a:ahLst/>
              <a:cxnLst/>
              <a:rect l="l" t="t" r="r" b="b"/>
              <a:pathLst>
                <a:path w="18026" h="19682" extrusionOk="0">
                  <a:moveTo>
                    <a:pt x="9014" y="0"/>
                  </a:moveTo>
                  <a:cubicBezTo>
                    <a:pt x="8967" y="0"/>
                    <a:pt x="8919" y="1"/>
                    <a:pt x="8871" y="3"/>
                  </a:cubicBezTo>
                  <a:cubicBezTo>
                    <a:pt x="4913" y="191"/>
                    <a:pt x="0" y="7762"/>
                    <a:pt x="2829" y="14225"/>
                  </a:cubicBezTo>
                  <a:cubicBezTo>
                    <a:pt x="4952" y="19077"/>
                    <a:pt x="8467" y="19681"/>
                    <a:pt x="10088" y="19681"/>
                  </a:cubicBezTo>
                  <a:cubicBezTo>
                    <a:pt x="10626" y="19681"/>
                    <a:pt x="10956" y="19615"/>
                    <a:pt x="10956" y="19615"/>
                  </a:cubicBezTo>
                  <a:cubicBezTo>
                    <a:pt x="12603" y="19592"/>
                    <a:pt x="16931" y="17587"/>
                    <a:pt x="17436" y="12970"/>
                  </a:cubicBezTo>
                  <a:cubicBezTo>
                    <a:pt x="18025" y="7572"/>
                    <a:pt x="12954" y="0"/>
                    <a:pt x="9014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2711500" y="4985225"/>
              <a:ext cx="25450" cy="21775"/>
            </a:xfrm>
            <a:custGeom>
              <a:avLst/>
              <a:gdLst/>
              <a:ahLst/>
              <a:cxnLst/>
              <a:rect l="l" t="t" r="r" b="b"/>
              <a:pathLst>
                <a:path w="1018" h="871" extrusionOk="0">
                  <a:moveTo>
                    <a:pt x="480" y="0"/>
                  </a:moveTo>
                  <a:cubicBezTo>
                    <a:pt x="324" y="0"/>
                    <a:pt x="165" y="104"/>
                    <a:pt x="103" y="242"/>
                  </a:cubicBezTo>
                  <a:cubicBezTo>
                    <a:pt x="1" y="458"/>
                    <a:pt x="108" y="668"/>
                    <a:pt x="296" y="782"/>
                  </a:cubicBezTo>
                  <a:lnTo>
                    <a:pt x="375" y="827"/>
                  </a:lnTo>
                  <a:cubicBezTo>
                    <a:pt x="426" y="857"/>
                    <a:pt x="482" y="871"/>
                    <a:pt x="538" y="871"/>
                  </a:cubicBezTo>
                  <a:cubicBezTo>
                    <a:pt x="694" y="871"/>
                    <a:pt x="852" y="766"/>
                    <a:pt x="915" y="628"/>
                  </a:cubicBezTo>
                  <a:cubicBezTo>
                    <a:pt x="1017" y="413"/>
                    <a:pt x="915" y="202"/>
                    <a:pt x="716" y="89"/>
                  </a:cubicBezTo>
                  <a:lnTo>
                    <a:pt x="642" y="43"/>
                  </a:lnTo>
                  <a:cubicBezTo>
                    <a:pt x="591" y="13"/>
                    <a:pt x="536" y="0"/>
                    <a:pt x="480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2729625" y="5039725"/>
              <a:ext cx="27675" cy="21250"/>
            </a:xfrm>
            <a:custGeom>
              <a:avLst/>
              <a:gdLst/>
              <a:ahLst/>
              <a:cxnLst/>
              <a:rect l="l" t="t" r="r" b="b"/>
              <a:pathLst>
                <a:path w="1107" h="850" extrusionOk="0">
                  <a:moveTo>
                    <a:pt x="534" y="1"/>
                  </a:moveTo>
                  <a:cubicBezTo>
                    <a:pt x="188" y="1"/>
                    <a:pt x="0" y="571"/>
                    <a:pt x="383" y="794"/>
                  </a:cubicBezTo>
                  <a:cubicBezTo>
                    <a:pt x="449" y="832"/>
                    <a:pt x="512" y="849"/>
                    <a:pt x="571" y="849"/>
                  </a:cubicBezTo>
                  <a:cubicBezTo>
                    <a:pt x="915" y="849"/>
                    <a:pt x="1107" y="279"/>
                    <a:pt x="724" y="56"/>
                  </a:cubicBezTo>
                  <a:cubicBezTo>
                    <a:pt x="657" y="17"/>
                    <a:pt x="593" y="1"/>
                    <a:pt x="53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2748550" y="5100650"/>
              <a:ext cx="25300" cy="21775"/>
            </a:xfrm>
            <a:custGeom>
              <a:avLst/>
              <a:gdLst/>
              <a:ahLst/>
              <a:cxnLst/>
              <a:rect l="l" t="t" r="r" b="b"/>
              <a:pathLst>
                <a:path w="1012" h="871" extrusionOk="0">
                  <a:moveTo>
                    <a:pt x="480" y="1"/>
                  </a:moveTo>
                  <a:cubicBezTo>
                    <a:pt x="324" y="1"/>
                    <a:pt x="166" y="105"/>
                    <a:pt x="103" y="243"/>
                  </a:cubicBezTo>
                  <a:cubicBezTo>
                    <a:pt x="1" y="453"/>
                    <a:pt x="109" y="669"/>
                    <a:pt x="296" y="782"/>
                  </a:cubicBezTo>
                  <a:lnTo>
                    <a:pt x="376" y="828"/>
                  </a:lnTo>
                  <a:cubicBezTo>
                    <a:pt x="427" y="858"/>
                    <a:pt x="482" y="871"/>
                    <a:pt x="538" y="871"/>
                  </a:cubicBezTo>
                  <a:cubicBezTo>
                    <a:pt x="694" y="871"/>
                    <a:pt x="853" y="767"/>
                    <a:pt x="915" y="629"/>
                  </a:cubicBezTo>
                  <a:cubicBezTo>
                    <a:pt x="1012" y="413"/>
                    <a:pt x="910" y="197"/>
                    <a:pt x="716" y="89"/>
                  </a:cubicBezTo>
                  <a:lnTo>
                    <a:pt x="643" y="44"/>
                  </a:lnTo>
                  <a:cubicBezTo>
                    <a:pt x="592" y="14"/>
                    <a:pt x="536" y="1"/>
                    <a:pt x="480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2757925" y="5160800"/>
              <a:ext cx="27150" cy="22825"/>
            </a:xfrm>
            <a:custGeom>
              <a:avLst/>
              <a:gdLst/>
              <a:ahLst/>
              <a:cxnLst/>
              <a:rect l="l" t="t" r="r" b="b"/>
              <a:pathLst>
                <a:path w="1086" h="913" extrusionOk="0">
                  <a:moveTo>
                    <a:pt x="479" y="0"/>
                  </a:moveTo>
                  <a:cubicBezTo>
                    <a:pt x="321" y="0"/>
                    <a:pt x="161" y="104"/>
                    <a:pt x="97" y="239"/>
                  </a:cubicBezTo>
                  <a:cubicBezTo>
                    <a:pt x="1" y="455"/>
                    <a:pt x="103" y="665"/>
                    <a:pt x="296" y="779"/>
                  </a:cubicBezTo>
                  <a:lnTo>
                    <a:pt x="449" y="869"/>
                  </a:lnTo>
                  <a:cubicBezTo>
                    <a:pt x="500" y="899"/>
                    <a:pt x="556" y="913"/>
                    <a:pt x="612" y="913"/>
                  </a:cubicBezTo>
                  <a:cubicBezTo>
                    <a:pt x="768" y="913"/>
                    <a:pt x="926" y="809"/>
                    <a:pt x="989" y="671"/>
                  </a:cubicBezTo>
                  <a:cubicBezTo>
                    <a:pt x="1085" y="461"/>
                    <a:pt x="983" y="245"/>
                    <a:pt x="790" y="131"/>
                  </a:cubicBezTo>
                  <a:lnTo>
                    <a:pt x="637" y="40"/>
                  </a:lnTo>
                  <a:cubicBezTo>
                    <a:pt x="587" y="13"/>
                    <a:pt x="533" y="0"/>
                    <a:pt x="479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2771350" y="5223025"/>
              <a:ext cx="27700" cy="21250"/>
            </a:xfrm>
            <a:custGeom>
              <a:avLst/>
              <a:gdLst/>
              <a:ahLst/>
              <a:cxnLst/>
              <a:rect l="l" t="t" r="r" b="b"/>
              <a:pathLst>
                <a:path w="1108" h="850" extrusionOk="0">
                  <a:moveTo>
                    <a:pt x="536" y="1"/>
                  </a:moveTo>
                  <a:cubicBezTo>
                    <a:pt x="193" y="1"/>
                    <a:pt x="1" y="571"/>
                    <a:pt x="384" y="794"/>
                  </a:cubicBezTo>
                  <a:cubicBezTo>
                    <a:pt x="450" y="833"/>
                    <a:pt x="513" y="849"/>
                    <a:pt x="572" y="849"/>
                  </a:cubicBezTo>
                  <a:cubicBezTo>
                    <a:pt x="915" y="849"/>
                    <a:pt x="1107" y="279"/>
                    <a:pt x="725" y="56"/>
                  </a:cubicBezTo>
                  <a:cubicBezTo>
                    <a:pt x="659" y="18"/>
                    <a:pt x="595" y="1"/>
                    <a:pt x="536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2780200" y="5293250"/>
              <a:ext cx="27525" cy="21175"/>
            </a:xfrm>
            <a:custGeom>
              <a:avLst/>
              <a:gdLst/>
              <a:ahLst/>
              <a:cxnLst/>
              <a:rect l="l" t="t" r="r" b="b"/>
              <a:pathLst>
                <a:path w="1101" h="847" extrusionOk="0">
                  <a:moveTo>
                    <a:pt x="530" y="1"/>
                  </a:moveTo>
                  <a:cubicBezTo>
                    <a:pt x="186" y="1"/>
                    <a:pt x="0" y="569"/>
                    <a:pt x="382" y="791"/>
                  </a:cubicBezTo>
                  <a:cubicBezTo>
                    <a:pt x="448" y="829"/>
                    <a:pt x="512" y="846"/>
                    <a:pt x="571" y="846"/>
                  </a:cubicBezTo>
                  <a:cubicBezTo>
                    <a:pt x="912" y="846"/>
                    <a:pt x="1100" y="281"/>
                    <a:pt x="723" y="58"/>
                  </a:cubicBezTo>
                  <a:cubicBezTo>
                    <a:pt x="655" y="18"/>
                    <a:pt x="590" y="1"/>
                    <a:pt x="530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2828500" y="5116975"/>
              <a:ext cx="22750" cy="23350"/>
            </a:xfrm>
            <a:custGeom>
              <a:avLst/>
              <a:gdLst/>
              <a:ahLst/>
              <a:cxnLst/>
              <a:rect l="l" t="t" r="r" b="b"/>
              <a:pathLst>
                <a:path w="910" h="934" extrusionOk="0">
                  <a:moveTo>
                    <a:pt x="434" y="0"/>
                  </a:moveTo>
                  <a:cubicBezTo>
                    <a:pt x="390" y="0"/>
                    <a:pt x="347" y="7"/>
                    <a:pt x="307" y="21"/>
                  </a:cubicBezTo>
                  <a:cubicBezTo>
                    <a:pt x="80" y="101"/>
                    <a:pt x="0" y="328"/>
                    <a:pt x="57" y="544"/>
                  </a:cubicBezTo>
                  <a:lnTo>
                    <a:pt x="91" y="663"/>
                  </a:lnTo>
                  <a:cubicBezTo>
                    <a:pt x="136" y="834"/>
                    <a:pt x="310" y="934"/>
                    <a:pt x="479" y="934"/>
                  </a:cubicBezTo>
                  <a:cubicBezTo>
                    <a:pt x="523" y="934"/>
                    <a:pt x="567" y="927"/>
                    <a:pt x="608" y="913"/>
                  </a:cubicBezTo>
                  <a:cubicBezTo>
                    <a:pt x="830" y="833"/>
                    <a:pt x="909" y="606"/>
                    <a:pt x="852" y="396"/>
                  </a:cubicBezTo>
                  <a:cubicBezTo>
                    <a:pt x="841" y="351"/>
                    <a:pt x="835" y="311"/>
                    <a:pt x="824" y="271"/>
                  </a:cubicBezTo>
                  <a:cubicBezTo>
                    <a:pt x="779" y="100"/>
                    <a:pt x="602" y="0"/>
                    <a:pt x="434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2844550" y="5164125"/>
              <a:ext cx="25150" cy="22250"/>
            </a:xfrm>
            <a:custGeom>
              <a:avLst/>
              <a:gdLst/>
              <a:ahLst/>
              <a:cxnLst/>
              <a:rect l="l" t="t" r="r" b="b"/>
              <a:pathLst>
                <a:path w="1006" h="890" extrusionOk="0">
                  <a:moveTo>
                    <a:pt x="529" y="1"/>
                  </a:moveTo>
                  <a:cubicBezTo>
                    <a:pt x="377" y="1"/>
                    <a:pt x="237" y="94"/>
                    <a:pt x="154" y="237"/>
                  </a:cubicBezTo>
                  <a:lnTo>
                    <a:pt x="108" y="310"/>
                  </a:lnTo>
                  <a:cubicBezTo>
                    <a:pt x="0" y="504"/>
                    <a:pt x="125" y="765"/>
                    <a:pt x="307" y="850"/>
                  </a:cubicBezTo>
                  <a:cubicBezTo>
                    <a:pt x="364" y="877"/>
                    <a:pt x="421" y="889"/>
                    <a:pt x="476" y="889"/>
                  </a:cubicBezTo>
                  <a:cubicBezTo>
                    <a:pt x="628" y="889"/>
                    <a:pt x="764" y="795"/>
                    <a:pt x="852" y="657"/>
                  </a:cubicBezTo>
                  <a:lnTo>
                    <a:pt x="892" y="577"/>
                  </a:lnTo>
                  <a:cubicBezTo>
                    <a:pt x="1005" y="384"/>
                    <a:pt x="880" y="123"/>
                    <a:pt x="693" y="38"/>
                  </a:cubicBezTo>
                  <a:cubicBezTo>
                    <a:pt x="638" y="13"/>
                    <a:pt x="583" y="1"/>
                    <a:pt x="529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2852875" y="5226300"/>
              <a:ext cx="27775" cy="21100"/>
            </a:xfrm>
            <a:custGeom>
              <a:avLst/>
              <a:gdLst/>
              <a:ahLst/>
              <a:cxnLst/>
              <a:rect l="l" t="t" r="r" b="b"/>
              <a:pathLst>
                <a:path w="1111" h="844" extrusionOk="0">
                  <a:moveTo>
                    <a:pt x="534" y="0"/>
                  </a:moveTo>
                  <a:cubicBezTo>
                    <a:pt x="192" y="0"/>
                    <a:pt x="0" y="565"/>
                    <a:pt x="383" y="788"/>
                  </a:cubicBezTo>
                  <a:cubicBezTo>
                    <a:pt x="449" y="827"/>
                    <a:pt x="513" y="844"/>
                    <a:pt x="572" y="844"/>
                  </a:cubicBezTo>
                  <a:cubicBezTo>
                    <a:pt x="916" y="844"/>
                    <a:pt x="1111" y="278"/>
                    <a:pt x="724" y="56"/>
                  </a:cubicBezTo>
                  <a:cubicBezTo>
                    <a:pt x="657" y="17"/>
                    <a:pt x="594" y="0"/>
                    <a:pt x="534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2638075" y="5004600"/>
              <a:ext cx="27650" cy="21150"/>
            </a:xfrm>
            <a:custGeom>
              <a:avLst/>
              <a:gdLst/>
              <a:ahLst/>
              <a:cxnLst/>
              <a:rect l="l" t="t" r="r" b="b"/>
              <a:pathLst>
                <a:path w="1106" h="846" extrusionOk="0">
                  <a:moveTo>
                    <a:pt x="529" y="1"/>
                  </a:moveTo>
                  <a:cubicBezTo>
                    <a:pt x="186" y="1"/>
                    <a:pt x="0" y="568"/>
                    <a:pt x="382" y="791"/>
                  </a:cubicBezTo>
                  <a:cubicBezTo>
                    <a:pt x="448" y="829"/>
                    <a:pt x="512" y="846"/>
                    <a:pt x="571" y="846"/>
                  </a:cubicBezTo>
                  <a:cubicBezTo>
                    <a:pt x="914" y="846"/>
                    <a:pt x="1105" y="281"/>
                    <a:pt x="723" y="58"/>
                  </a:cubicBezTo>
                  <a:cubicBezTo>
                    <a:pt x="655" y="18"/>
                    <a:pt x="590" y="1"/>
                    <a:pt x="529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2648425" y="5062825"/>
              <a:ext cx="27650" cy="21150"/>
            </a:xfrm>
            <a:custGeom>
              <a:avLst/>
              <a:gdLst/>
              <a:ahLst/>
              <a:cxnLst/>
              <a:rect l="l" t="t" r="r" b="b"/>
              <a:pathLst>
                <a:path w="1106" h="846" extrusionOk="0">
                  <a:moveTo>
                    <a:pt x="530" y="0"/>
                  </a:moveTo>
                  <a:cubicBezTo>
                    <a:pt x="186" y="0"/>
                    <a:pt x="1" y="568"/>
                    <a:pt x="382" y="790"/>
                  </a:cubicBezTo>
                  <a:cubicBezTo>
                    <a:pt x="449" y="829"/>
                    <a:pt x="512" y="846"/>
                    <a:pt x="572" y="846"/>
                  </a:cubicBezTo>
                  <a:cubicBezTo>
                    <a:pt x="914" y="846"/>
                    <a:pt x="1106" y="280"/>
                    <a:pt x="723" y="57"/>
                  </a:cubicBezTo>
                  <a:cubicBezTo>
                    <a:pt x="655" y="18"/>
                    <a:pt x="590" y="0"/>
                    <a:pt x="530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2653975" y="5133800"/>
              <a:ext cx="27650" cy="21175"/>
            </a:xfrm>
            <a:custGeom>
              <a:avLst/>
              <a:gdLst/>
              <a:ahLst/>
              <a:cxnLst/>
              <a:rect l="l" t="t" r="r" b="b"/>
              <a:pathLst>
                <a:path w="1106" h="847" extrusionOk="0">
                  <a:moveTo>
                    <a:pt x="531" y="1"/>
                  </a:moveTo>
                  <a:cubicBezTo>
                    <a:pt x="190" y="1"/>
                    <a:pt x="0" y="569"/>
                    <a:pt x="382" y="791"/>
                  </a:cubicBezTo>
                  <a:cubicBezTo>
                    <a:pt x="448" y="829"/>
                    <a:pt x="512" y="846"/>
                    <a:pt x="571" y="846"/>
                  </a:cubicBezTo>
                  <a:cubicBezTo>
                    <a:pt x="914" y="846"/>
                    <a:pt x="1105" y="281"/>
                    <a:pt x="723" y="58"/>
                  </a:cubicBezTo>
                  <a:cubicBezTo>
                    <a:pt x="656" y="18"/>
                    <a:pt x="591" y="1"/>
                    <a:pt x="531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2665725" y="5203150"/>
              <a:ext cx="27675" cy="21250"/>
            </a:xfrm>
            <a:custGeom>
              <a:avLst/>
              <a:gdLst/>
              <a:ahLst/>
              <a:cxnLst/>
              <a:rect l="l" t="t" r="r" b="b"/>
              <a:pathLst>
                <a:path w="1107" h="850" extrusionOk="0">
                  <a:moveTo>
                    <a:pt x="534" y="1"/>
                  </a:moveTo>
                  <a:cubicBezTo>
                    <a:pt x="188" y="1"/>
                    <a:pt x="0" y="571"/>
                    <a:pt x="383" y="794"/>
                  </a:cubicBezTo>
                  <a:cubicBezTo>
                    <a:pt x="449" y="833"/>
                    <a:pt x="513" y="850"/>
                    <a:pt x="572" y="850"/>
                  </a:cubicBezTo>
                  <a:cubicBezTo>
                    <a:pt x="915" y="850"/>
                    <a:pt x="1107" y="283"/>
                    <a:pt x="724" y="56"/>
                  </a:cubicBezTo>
                  <a:cubicBezTo>
                    <a:pt x="657" y="17"/>
                    <a:pt x="593" y="1"/>
                    <a:pt x="53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2682525" y="5269175"/>
              <a:ext cx="22750" cy="23375"/>
            </a:xfrm>
            <a:custGeom>
              <a:avLst/>
              <a:gdLst/>
              <a:ahLst/>
              <a:cxnLst/>
              <a:rect l="l" t="t" r="r" b="b"/>
              <a:pathLst>
                <a:path w="910" h="935" extrusionOk="0">
                  <a:moveTo>
                    <a:pt x="432" y="1"/>
                  </a:moveTo>
                  <a:cubicBezTo>
                    <a:pt x="387" y="1"/>
                    <a:pt x="343" y="8"/>
                    <a:pt x="302" y="22"/>
                  </a:cubicBezTo>
                  <a:cubicBezTo>
                    <a:pt x="80" y="101"/>
                    <a:pt x="1" y="328"/>
                    <a:pt x="58" y="538"/>
                  </a:cubicBezTo>
                  <a:cubicBezTo>
                    <a:pt x="69" y="584"/>
                    <a:pt x="80" y="624"/>
                    <a:pt x="92" y="663"/>
                  </a:cubicBezTo>
                  <a:cubicBezTo>
                    <a:pt x="137" y="835"/>
                    <a:pt x="310" y="934"/>
                    <a:pt x="479" y="934"/>
                  </a:cubicBezTo>
                  <a:cubicBezTo>
                    <a:pt x="524" y="934"/>
                    <a:pt x="567" y="927"/>
                    <a:pt x="609" y="913"/>
                  </a:cubicBezTo>
                  <a:cubicBezTo>
                    <a:pt x="830" y="834"/>
                    <a:pt x="910" y="607"/>
                    <a:pt x="853" y="391"/>
                  </a:cubicBezTo>
                  <a:cubicBezTo>
                    <a:pt x="841" y="351"/>
                    <a:pt x="830" y="311"/>
                    <a:pt x="824" y="272"/>
                  </a:cubicBezTo>
                  <a:cubicBezTo>
                    <a:pt x="779" y="100"/>
                    <a:pt x="602" y="1"/>
                    <a:pt x="432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2695650" y="5335350"/>
              <a:ext cx="27575" cy="21225"/>
            </a:xfrm>
            <a:custGeom>
              <a:avLst/>
              <a:gdLst/>
              <a:ahLst/>
              <a:cxnLst/>
              <a:rect l="l" t="t" r="r" b="b"/>
              <a:pathLst>
                <a:path w="1103" h="849" extrusionOk="0">
                  <a:moveTo>
                    <a:pt x="532" y="0"/>
                  </a:moveTo>
                  <a:cubicBezTo>
                    <a:pt x="190" y="0"/>
                    <a:pt x="1" y="571"/>
                    <a:pt x="379" y="794"/>
                  </a:cubicBezTo>
                  <a:cubicBezTo>
                    <a:pt x="445" y="832"/>
                    <a:pt x="508" y="849"/>
                    <a:pt x="567" y="849"/>
                  </a:cubicBezTo>
                  <a:cubicBezTo>
                    <a:pt x="911" y="849"/>
                    <a:pt x="1103" y="278"/>
                    <a:pt x="720" y="55"/>
                  </a:cubicBezTo>
                  <a:cubicBezTo>
                    <a:pt x="654" y="17"/>
                    <a:pt x="591" y="0"/>
                    <a:pt x="532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2710450" y="5403925"/>
              <a:ext cx="27675" cy="21100"/>
            </a:xfrm>
            <a:custGeom>
              <a:avLst/>
              <a:gdLst/>
              <a:ahLst/>
              <a:cxnLst/>
              <a:rect l="l" t="t" r="r" b="b"/>
              <a:pathLst>
                <a:path w="1107" h="844" extrusionOk="0">
                  <a:moveTo>
                    <a:pt x="534" y="0"/>
                  </a:moveTo>
                  <a:cubicBezTo>
                    <a:pt x="188" y="0"/>
                    <a:pt x="0" y="570"/>
                    <a:pt x="383" y="788"/>
                  </a:cubicBezTo>
                  <a:cubicBezTo>
                    <a:pt x="449" y="827"/>
                    <a:pt x="513" y="844"/>
                    <a:pt x="573" y="844"/>
                  </a:cubicBezTo>
                  <a:cubicBezTo>
                    <a:pt x="915" y="844"/>
                    <a:pt x="1107" y="278"/>
                    <a:pt x="724" y="56"/>
                  </a:cubicBezTo>
                  <a:cubicBezTo>
                    <a:pt x="657" y="17"/>
                    <a:pt x="593" y="0"/>
                    <a:pt x="534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2793000" y="5351100"/>
              <a:ext cx="24025" cy="24225"/>
            </a:xfrm>
            <a:custGeom>
              <a:avLst/>
              <a:gdLst/>
              <a:ahLst/>
              <a:cxnLst/>
              <a:rect l="l" t="t" r="r" b="b"/>
              <a:pathLst>
                <a:path w="961" h="969" extrusionOk="0">
                  <a:moveTo>
                    <a:pt x="450" y="1"/>
                  </a:moveTo>
                  <a:cubicBezTo>
                    <a:pt x="404" y="1"/>
                    <a:pt x="360" y="8"/>
                    <a:pt x="319" y="22"/>
                  </a:cubicBezTo>
                  <a:cubicBezTo>
                    <a:pt x="108" y="101"/>
                    <a:pt x="1" y="328"/>
                    <a:pt x="69" y="544"/>
                  </a:cubicBezTo>
                  <a:cubicBezTo>
                    <a:pt x="80" y="595"/>
                    <a:pt x="91" y="646"/>
                    <a:pt x="103" y="698"/>
                  </a:cubicBezTo>
                  <a:cubicBezTo>
                    <a:pt x="148" y="869"/>
                    <a:pt x="332" y="968"/>
                    <a:pt x="503" y="968"/>
                  </a:cubicBezTo>
                  <a:cubicBezTo>
                    <a:pt x="547" y="968"/>
                    <a:pt x="591" y="962"/>
                    <a:pt x="631" y="947"/>
                  </a:cubicBezTo>
                  <a:cubicBezTo>
                    <a:pt x="847" y="868"/>
                    <a:pt x="960" y="641"/>
                    <a:pt x="892" y="425"/>
                  </a:cubicBezTo>
                  <a:cubicBezTo>
                    <a:pt x="887" y="385"/>
                    <a:pt x="881" y="345"/>
                    <a:pt x="887" y="306"/>
                  </a:cubicBezTo>
                  <a:cubicBezTo>
                    <a:pt x="887" y="294"/>
                    <a:pt x="852" y="283"/>
                    <a:pt x="852" y="272"/>
                  </a:cubicBezTo>
                  <a:cubicBezTo>
                    <a:pt x="807" y="100"/>
                    <a:pt x="623" y="1"/>
                    <a:pt x="450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2578425" y="5053300"/>
              <a:ext cx="27650" cy="21150"/>
            </a:xfrm>
            <a:custGeom>
              <a:avLst/>
              <a:gdLst/>
              <a:ahLst/>
              <a:cxnLst/>
              <a:rect l="l" t="t" r="r" b="b"/>
              <a:pathLst>
                <a:path w="1106" h="846" extrusionOk="0">
                  <a:moveTo>
                    <a:pt x="530" y="1"/>
                  </a:moveTo>
                  <a:cubicBezTo>
                    <a:pt x="186" y="1"/>
                    <a:pt x="1" y="568"/>
                    <a:pt x="382" y="791"/>
                  </a:cubicBezTo>
                  <a:cubicBezTo>
                    <a:pt x="449" y="829"/>
                    <a:pt x="512" y="846"/>
                    <a:pt x="572" y="846"/>
                  </a:cubicBezTo>
                  <a:cubicBezTo>
                    <a:pt x="914" y="846"/>
                    <a:pt x="1106" y="281"/>
                    <a:pt x="723" y="58"/>
                  </a:cubicBezTo>
                  <a:cubicBezTo>
                    <a:pt x="655" y="18"/>
                    <a:pt x="590" y="1"/>
                    <a:pt x="530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2581100" y="5120100"/>
              <a:ext cx="27700" cy="21225"/>
            </a:xfrm>
            <a:custGeom>
              <a:avLst/>
              <a:gdLst/>
              <a:ahLst/>
              <a:cxnLst/>
              <a:rect l="l" t="t" r="r" b="b"/>
              <a:pathLst>
                <a:path w="1108" h="849" extrusionOk="0">
                  <a:moveTo>
                    <a:pt x="536" y="0"/>
                  </a:moveTo>
                  <a:cubicBezTo>
                    <a:pt x="193" y="0"/>
                    <a:pt x="0" y="571"/>
                    <a:pt x="383" y="794"/>
                  </a:cubicBezTo>
                  <a:cubicBezTo>
                    <a:pt x="449" y="832"/>
                    <a:pt x="513" y="849"/>
                    <a:pt x="572" y="849"/>
                  </a:cubicBezTo>
                  <a:cubicBezTo>
                    <a:pt x="915" y="849"/>
                    <a:pt x="1107" y="278"/>
                    <a:pt x="724" y="55"/>
                  </a:cubicBezTo>
                  <a:cubicBezTo>
                    <a:pt x="658" y="17"/>
                    <a:pt x="595" y="0"/>
                    <a:pt x="536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2586625" y="5209250"/>
              <a:ext cx="27575" cy="21250"/>
            </a:xfrm>
            <a:custGeom>
              <a:avLst/>
              <a:gdLst/>
              <a:ahLst/>
              <a:cxnLst/>
              <a:rect l="l" t="t" r="r" b="b"/>
              <a:pathLst>
                <a:path w="1103" h="850" extrusionOk="0">
                  <a:moveTo>
                    <a:pt x="536" y="1"/>
                  </a:moveTo>
                  <a:cubicBezTo>
                    <a:pt x="193" y="1"/>
                    <a:pt x="1" y="571"/>
                    <a:pt x="384" y="794"/>
                  </a:cubicBezTo>
                  <a:cubicBezTo>
                    <a:pt x="450" y="833"/>
                    <a:pt x="513" y="849"/>
                    <a:pt x="572" y="849"/>
                  </a:cubicBezTo>
                  <a:cubicBezTo>
                    <a:pt x="914" y="849"/>
                    <a:pt x="1103" y="279"/>
                    <a:pt x="725" y="56"/>
                  </a:cubicBezTo>
                  <a:cubicBezTo>
                    <a:pt x="659" y="18"/>
                    <a:pt x="595" y="1"/>
                    <a:pt x="536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2605800" y="5288200"/>
              <a:ext cx="27700" cy="21250"/>
            </a:xfrm>
            <a:custGeom>
              <a:avLst/>
              <a:gdLst/>
              <a:ahLst/>
              <a:cxnLst/>
              <a:rect l="l" t="t" r="r" b="b"/>
              <a:pathLst>
                <a:path w="1108" h="850" extrusionOk="0">
                  <a:moveTo>
                    <a:pt x="534" y="1"/>
                  </a:moveTo>
                  <a:cubicBezTo>
                    <a:pt x="189" y="1"/>
                    <a:pt x="1" y="571"/>
                    <a:pt x="384" y="794"/>
                  </a:cubicBezTo>
                  <a:cubicBezTo>
                    <a:pt x="448" y="832"/>
                    <a:pt x="511" y="849"/>
                    <a:pt x="570" y="849"/>
                  </a:cubicBezTo>
                  <a:cubicBezTo>
                    <a:pt x="911" y="849"/>
                    <a:pt x="1107" y="279"/>
                    <a:pt x="724" y="56"/>
                  </a:cubicBezTo>
                  <a:cubicBezTo>
                    <a:pt x="658" y="17"/>
                    <a:pt x="594" y="1"/>
                    <a:pt x="534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2627700" y="5371350"/>
              <a:ext cx="27650" cy="21175"/>
            </a:xfrm>
            <a:custGeom>
              <a:avLst/>
              <a:gdLst/>
              <a:ahLst/>
              <a:cxnLst/>
              <a:rect l="l" t="t" r="r" b="b"/>
              <a:pathLst>
                <a:path w="1106" h="847" extrusionOk="0">
                  <a:moveTo>
                    <a:pt x="532" y="1"/>
                  </a:moveTo>
                  <a:cubicBezTo>
                    <a:pt x="190" y="1"/>
                    <a:pt x="0" y="568"/>
                    <a:pt x="382" y="791"/>
                  </a:cubicBezTo>
                  <a:cubicBezTo>
                    <a:pt x="448" y="829"/>
                    <a:pt x="512" y="846"/>
                    <a:pt x="571" y="846"/>
                  </a:cubicBezTo>
                  <a:cubicBezTo>
                    <a:pt x="914" y="846"/>
                    <a:pt x="1105" y="281"/>
                    <a:pt x="723" y="58"/>
                  </a:cubicBezTo>
                  <a:cubicBezTo>
                    <a:pt x="656" y="18"/>
                    <a:pt x="592" y="1"/>
                    <a:pt x="532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2519475" y="5185825"/>
              <a:ext cx="27675" cy="21100"/>
            </a:xfrm>
            <a:custGeom>
              <a:avLst/>
              <a:gdLst/>
              <a:ahLst/>
              <a:cxnLst/>
              <a:rect l="l" t="t" r="r" b="b"/>
              <a:pathLst>
                <a:path w="1107" h="844" extrusionOk="0">
                  <a:moveTo>
                    <a:pt x="533" y="0"/>
                  </a:moveTo>
                  <a:cubicBezTo>
                    <a:pt x="188" y="0"/>
                    <a:pt x="1" y="566"/>
                    <a:pt x="383" y="789"/>
                  </a:cubicBezTo>
                  <a:cubicBezTo>
                    <a:pt x="450" y="827"/>
                    <a:pt x="513" y="844"/>
                    <a:pt x="573" y="844"/>
                  </a:cubicBezTo>
                  <a:cubicBezTo>
                    <a:pt x="915" y="844"/>
                    <a:pt x="1107" y="279"/>
                    <a:pt x="724" y="56"/>
                  </a:cubicBezTo>
                  <a:cubicBezTo>
                    <a:pt x="657" y="17"/>
                    <a:pt x="593" y="0"/>
                    <a:pt x="533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2528200" y="5246550"/>
              <a:ext cx="25725" cy="20775"/>
            </a:xfrm>
            <a:custGeom>
              <a:avLst/>
              <a:gdLst/>
              <a:ahLst/>
              <a:cxnLst/>
              <a:rect l="l" t="t" r="r" b="b"/>
              <a:pathLst>
                <a:path w="1029" h="831" extrusionOk="0">
                  <a:moveTo>
                    <a:pt x="572" y="0"/>
                  </a:moveTo>
                  <a:cubicBezTo>
                    <a:pt x="528" y="0"/>
                    <a:pt x="482" y="6"/>
                    <a:pt x="438" y="18"/>
                  </a:cubicBezTo>
                  <a:lnTo>
                    <a:pt x="318" y="52"/>
                  </a:lnTo>
                  <a:cubicBezTo>
                    <a:pt x="103" y="109"/>
                    <a:pt x="0" y="370"/>
                    <a:pt x="69" y="569"/>
                  </a:cubicBezTo>
                  <a:cubicBezTo>
                    <a:pt x="132" y="744"/>
                    <a:pt x="287" y="831"/>
                    <a:pt x="454" y="831"/>
                  </a:cubicBezTo>
                  <a:cubicBezTo>
                    <a:pt x="497" y="831"/>
                    <a:pt x="542" y="825"/>
                    <a:pt x="585" y="813"/>
                  </a:cubicBezTo>
                  <a:lnTo>
                    <a:pt x="710" y="785"/>
                  </a:lnTo>
                  <a:cubicBezTo>
                    <a:pt x="926" y="728"/>
                    <a:pt x="1028" y="461"/>
                    <a:pt x="955" y="262"/>
                  </a:cubicBezTo>
                  <a:cubicBezTo>
                    <a:pt x="896" y="87"/>
                    <a:pt x="741" y="0"/>
                    <a:pt x="572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2518625" y="5120100"/>
              <a:ext cx="27700" cy="21225"/>
            </a:xfrm>
            <a:custGeom>
              <a:avLst/>
              <a:gdLst/>
              <a:ahLst/>
              <a:cxnLst/>
              <a:rect l="l" t="t" r="r" b="b"/>
              <a:pathLst>
                <a:path w="1108" h="849" extrusionOk="0">
                  <a:moveTo>
                    <a:pt x="534" y="0"/>
                  </a:moveTo>
                  <a:cubicBezTo>
                    <a:pt x="188" y="0"/>
                    <a:pt x="0" y="571"/>
                    <a:pt x="383" y="794"/>
                  </a:cubicBezTo>
                  <a:cubicBezTo>
                    <a:pt x="449" y="832"/>
                    <a:pt x="513" y="849"/>
                    <a:pt x="572" y="849"/>
                  </a:cubicBezTo>
                  <a:cubicBezTo>
                    <a:pt x="915" y="849"/>
                    <a:pt x="1107" y="278"/>
                    <a:pt x="724" y="55"/>
                  </a:cubicBezTo>
                  <a:cubicBezTo>
                    <a:pt x="658" y="17"/>
                    <a:pt x="594" y="0"/>
                    <a:pt x="534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2553325" y="5015275"/>
              <a:ext cx="65475" cy="405250"/>
            </a:xfrm>
            <a:custGeom>
              <a:avLst/>
              <a:gdLst/>
              <a:ahLst/>
              <a:cxnLst/>
              <a:rect l="l" t="t" r="r" b="b"/>
              <a:pathLst>
                <a:path w="2619" h="16210" extrusionOk="0">
                  <a:moveTo>
                    <a:pt x="881" y="0"/>
                  </a:moveTo>
                  <a:lnTo>
                    <a:pt x="881" y="0"/>
                  </a:lnTo>
                  <a:cubicBezTo>
                    <a:pt x="648" y="267"/>
                    <a:pt x="432" y="562"/>
                    <a:pt x="222" y="869"/>
                  </a:cubicBezTo>
                  <a:cubicBezTo>
                    <a:pt x="188" y="1232"/>
                    <a:pt x="165" y="1596"/>
                    <a:pt x="137" y="1959"/>
                  </a:cubicBezTo>
                  <a:cubicBezTo>
                    <a:pt x="1" y="3754"/>
                    <a:pt x="63" y="5566"/>
                    <a:pt x="234" y="7361"/>
                  </a:cubicBezTo>
                  <a:cubicBezTo>
                    <a:pt x="500" y="10200"/>
                    <a:pt x="1125" y="12995"/>
                    <a:pt x="1915" y="15744"/>
                  </a:cubicBezTo>
                  <a:cubicBezTo>
                    <a:pt x="2142" y="15908"/>
                    <a:pt x="2375" y="16067"/>
                    <a:pt x="2619" y="16209"/>
                  </a:cubicBezTo>
                  <a:cubicBezTo>
                    <a:pt x="1801" y="13443"/>
                    <a:pt x="1159" y="10632"/>
                    <a:pt x="824" y="7753"/>
                  </a:cubicBezTo>
                  <a:cubicBezTo>
                    <a:pt x="603" y="5861"/>
                    <a:pt x="552" y="3953"/>
                    <a:pt x="671" y="2050"/>
                  </a:cubicBezTo>
                  <a:cubicBezTo>
                    <a:pt x="711" y="1363"/>
                    <a:pt x="779" y="682"/>
                    <a:pt x="881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2612825" y="4970825"/>
              <a:ext cx="87200" cy="474125"/>
            </a:xfrm>
            <a:custGeom>
              <a:avLst/>
              <a:gdLst/>
              <a:ahLst/>
              <a:cxnLst/>
              <a:rect l="l" t="t" r="r" b="b"/>
              <a:pathLst>
                <a:path w="3488" h="18965" extrusionOk="0">
                  <a:moveTo>
                    <a:pt x="500" y="0"/>
                  </a:moveTo>
                  <a:cubicBezTo>
                    <a:pt x="341" y="97"/>
                    <a:pt x="182" y="205"/>
                    <a:pt x="29" y="324"/>
                  </a:cubicBezTo>
                  <a:cubicBezTo>
                    <a:pt x="0" y="1136"/>
                    <a:pt x="12" y="1954"/>
                    <a:pt x="40" y="2766"/>
                  </a:cubicBezTo>
                  <a:cubicBezTo>
                    <a:pt x="108" y="5010"/>
                    <a:pt x="290" y="7242"/>
                    <a:pt x="585" y="9468"/>
                  </a:cubicBezTo>
                  <a:cubicBezTo>
                    <a:pt x="1017" y="12768"/>
                    <a:pt x="1875" y="15846"/>
                    <a:pt x="2948" y="18919"/>
                  </a:cubicBezTo>
                  <a:cubicBezTo>
                    <a:pt x="3141" y="18941"/>
                    <a:pt x="3323" y="18953"/>
                    <a:pt x="3488" y="18964"/>
                  </a:cubicBezTo>
                  <a:cubicBezTo>
                    <a:pt x="3175" y="18141"/>
                    <a:pt x="2880" y="17317"/>
                    <a:pt x="2602" y="16482"/>
                  </a:cubicBezTo>
                  <a:cubicBezTo>
                    <a:pt x="1897" y="14358"/>
                    <a:pt x="1522" y="12103"/>
                    <a:pt x="1187" y="9900"/>
                  </a:cubicBezTo>
                  <a:cubicBezTo>
                    <a:pt x="903" y="7997"/>
                    <a:pt x="773" y="6072"/>
                    <a:pt x="648" y="4152"/>
                  </a:cubicBezTo>
                  <a:cubicBezTo>
                    <a:pt x="585" y="3198"/>
                    <a:pt x="557" y="2232"/>
                    <a:pt x="551" y="1278"/>
                  </a:cubicBezTo>
                  <a:cubicBezTo>
                    <a:pt x="551" y="949"/>
                    <a:pt x="511" y="483"/>
                    <a:pt x="500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2740050" y="4972525"/>
              <a:ext cx="124825" cy="399150"/>
            </a:xfrm>
            <a:custGeom>
              <a:avLst/>
              <a:gdLst/>
              <a:ahLst/>
              <a:cxnLst/>
              <a:rect l="l" t="t" r="r" b="b"/>
              <a:pathLst>
                <a:path w="4993" h="15966" extrusionOk="0">
                  <a:moveTo>
                    <a:pt x="0" y="1"/>
                  </a:moveTo>
                  <a:lnTo>
                    <a:pt x="0" y="1"/>
                  </a:lnTo>
                  <a:cubicBezTo>
                    <a:pt x="324" y="517"/>
                    <a:pt x="613" y="1057"/>
                    <a:pt x="875" y="1608"/>
                  </a:cubicBezTo>
                  <a:cubicBezTo>
                    <a:pt x="1659" y="3363"/>
                    <a:pt x="2243" y="5243"/>
                    <a:pt x="2800" y="7083"/>
                  </a:cubicBezTo>
                  <a:cubicBezTo>
                    <a:pt x="3686" y="9974"/>
                    <a:pt x="4260" y="12950"/>
                    <a:pt x="4515" y="15966"/>
                  </a:cubicBezTo>
                  <a:cubicBezTo>
                    <a:pt x="4686" y="15750"/>
                    <a:pt x="4845" y="15523"/>
                    <a:pt x="4992" y="15290"/>
                  </a:cubicBezTo>
                  <a:cubicBezTo>
                    <a:pt x="4737" y="12774"/>
                    <a:pt x="4271" y="10286"/>
                    <a:pt x="3590" y="7855"/>
                  </a:cubicBezTo>
                  <a:cubicBezTo>
                    <a:pt x="3073" y="5975"/>
                    <a:pt x="2442" y="4118"/>
                    <a:pt x="1744" y="2301"/>
                  </a:cubicBezTo>
                  <a:cubicBezTo>
                    <a:pt x="1528" y="1755"/>
                    <a:pt x="1272" y="1227"/>
                    <a:pt x="983" y="722"/>
                  </a:cubicBezTo>
                  <a:cubicBezTo>
                    <a:pt x="670" y="455"/>
                    <a:pt x="341" y="216"/>
                    <a:pt x="0" y="1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2663925" y="4953075"/>
              <a:ext cx="117750" cy="480925"/>
            </a:xfrm>
            <a:custGeom>
              <a:avLst/>
              <a:gdLst/>
              <a:ahLst/>
              <a:cxnLst/>
              <a:rect l="l" t="t" r="r" b="b"/>
              <a:pathLst>
                <a:path w="4710" h="19237" extrusionOk="0">
                  <a:moveTo>
                    <a:pt x="540" y="0"/>
                  </a:moveTo>
                  <a:cubicBezTo>
                    <a:pt x="359" y="12"/>
                    <a:pt x="177" y="34"/>
                    <a:pt x="1" y="74"/>
                  </a:cubicBezTo>
                  <a:cubicBezTo>
                    <a:pt x="251" y="960"/>
                    <a:pt x="489" y="1858"/>
                    <a:pt x="682" y="2766"/>
                  </a:cubicBezTo>
                  <a:cubicBezTo>
                    <a:pt x="1074" y="4641"/>
                    <a:pt x="1461" y="6515"/>
                    <a:pt x="1887" y="8378"/>
                  </a:cubicBezTo>
                  <a:cubicBezTo>
                    <a:pt x="2704" y="11990"/>
                    <a:pt x="3522" y="15602"/>
                    <a:pt x="4204" y="19237"/>
                  </a:cubicBezTo>
                  <a:cubicBezTo>
                    <a:pt x="4368" y="19174"/>
                    <a:pt x="4539" y="19095"/>
                    <a:pt x="4709" y="19015"/>
                  </a:cubicBezTo>
                  <a:cubicBezTo>
                    <a:pt x="4084" y="15733"/>
                    <a:pt x="3363" y="12467"/>
                    <a:pt x="2625" y="9207"/>
                  </a:cubicBezTo>
                  <a:cubicBezTo>
                    <a:pt x="2131" y="7049"/>
                    <a:pt x="1665" y="4885"/>
                    <a:pt x="1216" y="2721"/>
                  </a:cubicBezTo>
                  <a:cubicBezTo>
                    <a:pt x="1029" y="1801"/>
                    <a:pt x="790" y="898"/>
                    <a:pt x="540" y="0"/>
                  </a:cubicBezTo>
                  <a:close/>
                </a:path>
              </a:pathLst>
            </a:custGeom>
            <a:solidFill>
              <a:srgbClr val="5FB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35"/>
          <p:cNvSpPr txBox="1">
            <a:spLocks noGrp="1"/>
          </p:cNvSpPr>
          <p:nvPr>
            <p:ph type="subTitle" idx="1"/>
          </p:nvPr>
        </p:nvSpPr>
        <p:spPr>
          <a:xfrm flipH="1">
            <a:off x="587463" y="1343983"/>
            <a:ext cx="2417504" cy="18796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Kreativ beginnen wir die Osterferien: Wer Lust hat kann sich beim Plätzchen- backen anmelden. Zusätzlich bieten wir im Kreativraum die Möglichkeit an, die malerischen Fähigkeit auszubauen. </a:t>
            </a:r>
            <a:endParaRPr dirty="0"/>
          </a:p>
        </p:txBody>
      </p:sp>
      <p:sp>
        <p:nvSpPr>
          <p:cNvPr id="854" name="Google Shape;854;p35"/>
          <p:cNvSpPr txBox="1">
            <a:spLocks noGrp="1"/>
          </p:cNvSpPr>
          <p:nvPr>
            <p:ph type="subTitle" idx="2"/>
          </p:nvPr>
        </p:nvSpPr>
        <p:spPr>
          <a:xfrm>
            <a:off x="6148883" y="1343982"/>
            <a:ext cx="2530065" cy="22847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Heute beginnen wir den Tag sportlich und werden ein Völkerballturnier austragen.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Also Sportkleidung mitgebracht und auf in den Kampf. Wer dazu keine Lust hat, kann in der Küche bei den Vorbereitungen für Donnerstag helfen.</a:t>
            </a:r>
            <a:endParaRPr dirty="0"/>
          </a:p>
        </p:txBody>
      </p:sp>
      <p:sp>
        <p:nvSpPr>
          <p:cNvPr id="855" name="Google Shape;855;p35"/>
          <p:cNvSpPr txBox="1">
            <a:spLocks noGrp="1"/>
          </p:cNvSpPr>
          <p:nvPr>
            <p:ph type="subTitle" idx="4"/>
          </p:nvPr>
        </p:nvSpPr>
        <p:spPr>
          <a:xfrm flipH="1">
            <a:off x="3371974" y="1343982"/>
            <a:ext cx="2470645" cy="33495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Bei den Vorbereitungen für Ostern braucht der Osterhase dringend Unterstützung. Daher hoffen wir auf viele fleißige Helfer beim Färben der Eier und beim Basteln der Osterkörbchen.</a:t>
            </a:r>
            <a:endParaRPr dirty="0"/>
          </a:p>
        </p:txBody>
      </p:sp>
      <p:sp>
        <p:nvSpPr>
          <p:cNvPr id="856" name="Google Shape;856;p35"/>
          <p:cNvSpPr txBox="1">
            <a:spLocks noGrp="1"/>
          </p:cNvSpPr>
          <p:nvPr>
            <p:ph type="subTitle" idx="5"/>
          </p:nvPr>
        </p:nvSpPr>
        <p:spPr>
          <a:xfrm flipH="1">
            <a:off x="587463" y="925415"/>
            <a:ext cx="2435956" cy="4185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de-DE" dirty="0">
                <a:solidFill>
                  <a:schemeClr val="accent1"/>
                </a:solidFill>
              </a:rPr>
              <a:t>Montag, </a:t>
            </a:r>
            <a:r>
              <a:rPr lang="de-DE" dirty="0" smtClean="0">
                <a:solidFill>
                  <a:schemeClr val="accent1"/>
                </a:solidFill>
              </a:rPr>
              <a:t>25.03.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" y="3245943"/>
            <a:ext cx="1299727" cy="9747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83" y="3752799"/>
            <a:ext cx="1363251" cy="10224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0" r="15281"/>
          <a:stretch/>
        </p:blipFill>
        <p:spPr>
          <a:xfrm>
            <a:off x="3439240" y="3226255"/>
            <a:ext cx="1259312" cy="9681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24" y="3752799"/>
            <a:ext cx="1404351" cy="1053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30" y="3636542"/>
            <a:ext cx="1750291" cy="6237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68" y="4279431"/>
            <a:ext cx="1223791" cy="8158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" name="Google Shape;856;p35"/>
          <p:cNvSpPr txBox="1">
            <a:spLocks noGrp="1"/>
          </p:cNvSpPr>
          <p:nvPr>
            <p:ph type="subTitle" idx="5"/>
          </p:nvPr>
        </p:nvSpPr>
        <p:spPr>
          <a:xfrm flipH="1">
            <a:off x="3390426" y="925415"/>
            <a:ext cx="2435956" cy="4185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buSzPts val="2400"/>
              <a:buFont typeface="Gorditas"/>
            </a:pPr>
            <a:r>
              <a:rPr lang="de-DE" dirty="0"/>
              <a:t>Dienstag, </a:t>
            </a:r>
            <a:r>
              <a:rPr lang="de-DE" dirty="0" smtClean="0"/>
              <a:t>26.03</a:t>
            </a:r>
            <a:endParaRPr lang="de-DE" dirty="0"/>
          </a:p>
        </p:txBody>
      </p:sp>
      <p:sp>
        <p:nvSpPr>
          <p:cNvPr id="105" name="Google Shape;856;p35"/>
          <p:cNvSpPr txBox="1">
            <a:spLocks noGrp="1"/>
          </p:cNvSpPr>
          <p:nvPr>
            <p:ph type="subTitle" idx="5"/>
          </p:nvPr>
        </p:nvSpPr>
        <p:spPr>
          <a:xfrm flipH="1">
            <a:off x="6191174" y="925415"/>
            <a:ext cx="2435956" cy="4185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de-DE" dirty="0">
                <a:solidFill>
                  <a:schemeClr val="accent4"/>
                </a:solidFill>
              </a:rPr>
              <a:t>Mittwoch, </a:t>
            </a:r>
            <a:r>
              <a:rPr lang="de-DE" dirty="0" smtClean="0">
                <a:solidFill>
                  <a:schemeClr val="accent4"/>
                </a:solidFill>
              </a:rPr>
              <a:t>27.03</a:t>
            </a:r>
            <a:endParaRPr lang="de-DE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4" name="Google Shape;1134;p38"/>
          <p:cNvGrpSpPr/>
          <p:nvPr/>
        </p:nvGrpSpPr>
        <p:grpSpPr>
          <a:xfrm rot="-1609472">
            <a:off x="201247" y="105179"/>
            <a:ext cx="1968075" cy="1998837"/>
            <a:chOff x="4877675" y="1490150"/>
            <a:chExt cx="342650" cy="371625"/>
          </a:xfrm>
        </p:grpSpPr>
        <p:sp>
          <p:nvSpPr>
            <p:cNvPr id="1135" name="Google Shape;1135;p38"/>
            <p:cNvSpPr/>
            <p:nvPr/>
          </p:nvSpPr>
          <p:spPr>
            <a:xfrm>
              <a:off x="4877675" y="1490150"/>
              <a:ext cx="342650" cy="371625"/>
            </a:xfrm>
            <a:custGeom>
              <a:avLst/>
              <a:gdLst/>
              <a:ahLst/>
              <a:cxnLst/>
              <a:rect l="l" t="t" r="r" b="b"/>
              <a:pathLst>
                <a:path w="13706" h="14865" extrusionOk="0">
                  <a:moveTo>
                    <a:pt x="6853" y="0"/>
                  </a:moveTo>
                  <a:cubicBezTo>
                    <a:pt x="5155" y="0"/>
                    <a:pt x="2962" y="1172"/>
                    <a:pt x="1481" y="6500"/>
                  </a:cubicBezTo>
                  <a:cubicBezTo>
                    <a:pt x="0" y="11832"/>
                    <a:pt x="3250" y="14865"/>
                    <a:pt x="6853" y="14865"/>
                  </a:cubicBezTo>
                  <a:cubicBezTo>
                    <a:pt x="10456" y="14865"/>
                    <a:pt x="13706" y="11827"/>
                    <a:pt x="12229" y="6500"/>
                  </a:cubicBezTo>
                  <a:cubicBezTo>
                    <a:pt x="10748" y="1172"/>
                    <a:pt x="8551" y="0"/>
                    <a:pt x="6853" y="0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4904075" y="1490150"/>
              <a:ext cx="289400" cy="243100"/>
            </a:xfrm>
            <a:custGeom>
              <a:avLst/>
              <a:gdLst/>
              <a:ahLst/>
              <a:cxnLst/>
              <a:rect l="l" t="t" r="r" b="b"/>
              <a:pathLst>
                <a:path w="11576" h="9724" extrusionOk="0">
                  <a:moveTo>
                    <a:pt x="5797" y="0"/>
                  </a:moveTo>
                  <a:cubicBezTo>
                    <a:pt x="4104" y="0"/>
                    <a:pt x="1906" y="1172"/>
                    <a:pt x="425" y="6500"/>
                  </a:cubicBezTo>
                  <a:cubicBezTo>
                    <a:pt x="98" y="7676"/>
                    <a:pt x="1" y="8737"/>
                    <a:pt x="89" y="9679"/>
                  </a:cubicBezTo>
                  <a:cubicBezTo>
                    <a:pt x="275" y="9710"/>
                    <a:pt x="461" y="9723"/>
                    <a:pt x="651" y="9723"/>
                  </a:cubicBezTo>
                  <a:cubicBezTo>
                    <a:pt x="2914" y="9723"/>
                    <a:pt x="3082" y="7817"/>
                    <a:pt x="3082" y="7817"/>
                  </a:cubicBezTo>
                  <a:cubicBezTo>
                    <a:pt x="3082" y="7817"/>
                    <a:pt x="3246" y="9723"/>
                    <a:pt x="5514" y="9723"/>
                  </a:cubicBezTo>
                  <a:cubicBezTo>
                    <a:pt x="7778" y="9723"/>
                    <a:pt x="7946" y="7817"/>
                    <a:pt x="7946" y="7817"/>
                  </a:cubicBezTo>
                  <a:cubicBezTo>
                    <a:pt x="7946" y="7817"/>
                    <a:pt x="8109" y="9723"/>
                    <a:pt x="10377" y="9723"/>
                  </a:cubicBezTo>
                  <a:cubicBezTo>
                    <a:pt x="10399" y="9723"/>
                    <a:pt x="10421" y="9724"/>
                    <a:pt x="10442" y="9724"/>
                  </a:cubicBezTo>
                  <a:cubicBezTo>
                    <a:pt x="10809" y="9724"/>
                    <a:pt x="11171" y="9653"/>
                    <a:pt x="11514" y="9519"/>
                  </a:cubicBezTo>
                  <a:cubicBezTo>
                    <a:pt x="11576" y="8617"/>
                    <a:pt x="11474" y="7609"/>
                    <a:pt x="11164" y="6500"/>
                  </a:cubicBezTo>
                  <a:cubicBezTo>
                    <a:pt x="9692" y="1172"/>
                    <a:pt x="7495" y="0"/>
                    <a:pt x="5797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5131450" y="1671075"/>
              <a:ext cx="39300" cy="38950"/>
            </a:xfrm>
            <a:custGeom>
              <a:avLst/>
              <a:gdLst/>
              <a:ahLst/>
              <a:cxnLst/>
              <a:rect l="l" t="t" r="r" b="b"/>
              <a:pathLst>
                <a:path w="1572" h="1558" extrusionOk="0">
                  <a:moveTo>
                    <a:pt x="1202" y="0"/>
                  </a:moveTo>
                  <a:cubicBezTo>
                    <a:pt x="1196" y="0"/>
                    <a:pt x="1191" y="1"/>
                    <a:pt x="1185" y="1"/>
                  </a:cubicBezTo>
                  <a:cubicBezTo>
                    <a:pt x="796" y="41"/>
                    <a:pt x="942" y="744"/>
                    <a:pt x="942" y="744"/>
                  </a:cubicBezTo>
                  <a:cubicBezTo>
                    <a:pt x="942" y="744"/>
                    <a:pt x="734" y="155"/>
                    <a:pt x="488" y="155"/>
                  </a:cubicBezTo>
                  <a:cubicBezTo>
                    <a:pt x="431" y="155"/>
                    <a:pt x="373" y="186"/>
                    <a:pt x="314" y="262"/>
                  </a:cubicBezTo>
                  <a:cubicBezTo>
                    <a:pt x="0" y="912"/>
                    <a:pt x="1185" y="1557"/>
                    <a:pt x="1185" y="1557"/>
                  </a:cubicBezTo>
                  <a:cubicBezTo>
                    <a:pt x="1477" y="1191"/>
                    <a:pt x="1572" y="0"/>
                    <a:pt x="1202" y="0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5035125" y="1684325"/>
              <a:ext cx="37975" cy="37750"/>
            </a:xfrm>
            <a:custGeom>
              <a:avLst/>
              <a:gdLst/>
              <a:ahLst/>
              <a:cxnLst/>
              <a:rect l="l" t="t" r="r" b="b"/>
              <a:pathLst>
                <a:path w="1519" h="1510" extrusionOk="0">
                  <a:moveTo>
                    <a:pt x="358" y="1"/>
                  </a:moveTo>
                  <a:cubicBezTo>
                    <a:pt x="1" y="1"/>
                    <a:pt x="91" y="1156"/>
                    <a:pt x="374" y="1509"/>
                  </a:cubicBezTo>
                  <a:cubicBezTo>
                    <a:pt x="374" y="1509"/>
                    <a:pt x="1519" y="881"/>
                    <a:pt x="1214" y="258"/>
                  </a:cubicBezTo>
                  <a:cubicBezTo>
                    <a:pt x="1158" y="185"/>
                    <a:pt x="1101" y="155"/>
                    <a:pt x="1047" y="155"/>
                  </a:cubicBezTo>
                  <a:cubicBezTo>
                    <a:pt x="810" y="155"/>
                    <a:pt x="608" y="722"/>
                    <a:pt x="608" y="722"/>
                  </a:cubicBezTo>
                  <a:cubicBezTo>
                    <a:pt x="608" y="722"/>
                    <a:pt x="750" y="41"/>
                    <a:pt x="374" y="2"/>
                  </a:cubicBezTo>
                  <a:cubicBezTo>
                    <a:pt x="368" y="1"/>
                    <a:pt x="363" y="1"/>
                    <a:pt x="358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4913800" y="1684325"/>
              <a:ext cx="38000" cy="37750"/>
            </a:xfrm>
            <a:custGeom>
              <a:avLst/>
              <a:gdLst/>
              <a:ahLst/>
              <a:cxnLst/>
              <a:rect l="l" t="t" r="r" b="b"/>
              <a:pathLst>
                <a:path w="1520" h="1510" extrusionOk="0">
                  <a:moveTo>
                    <a:pt x="1162" y="1"/>
                  </a:moveTo>
                  <a:cubicBezTo>
                    <a:pt x="1157" y="1"/>
                    <a:pt x="1151" y="1"/>
                    <a:pt x="1146" y="2"/>
                  </a:cubicBezTo>
                  <a:cubicBezTo>
                    <a:pt x="770" y="41"/>
                    <a:pt x="916" y="722"/>
                    <a:pt x="916" y="722"/>
                  </a:cubicBezTo>
                  <a:cubicBezTo>
                    <a:pt x="916" y="722"/>
                    <a:pt x="714" y="155"/>
                    <a:pt x="475" y="155"/>
                  </a:cubicBezTo>
                  <a:cubicBezTo>
                    <a:pt x="420" y="155"/>
                    <a:pt x="363" y="185"/>
                    <a:pt x="306" y="258"/>
                  </a:cubicBezTo>
                  <a:cubicBezTo>
                    <a:pt x="1" y="881"/>
                    <a:pt x="1146" y="1509"/>
                    <a:pt x="1146" y="1509"/>
                  </a:cubicBezTo>
                  <a:cubicBezTo>
                    <a:pt x="1429" y="1156"/>
                    <a:pt x="1519" y="1"/>
                    <a:pt x="1162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4950400" y="1546400"/>
              <a:ext cx="192675" cy="21150"/>
            </a:xfrm>
            <a:custGeom>
              <a:avLst/>
              <a:gdLst/>
              <a:ahLst/>
              <a:cxnLst/>
              <a:rect l="l" t="t" r="r" b="b"/>
              <a:pathLst>
                <a:path w="7707" h="846" extrusionOk="0">
                  <a:moveTo>
                    <a:pt x="7516" y="1"/>
                  </a:moveTo>
                  <a:cubicBezTo>
                    <a:pt x="6039" y="304"/>
                    <a:pt x="4564" y="412"/>
                    <a:pt x="3209" y="412"/>
                  </a:cubicBezTo>
                  <a:cubicBezTo>
                    <a:pt x="2112" y="412"/>
                    <a:pt x="1094" y="341"/>
                    <a:pt x="217" y="244"/>
                  </a:cubicBezTo>
                  <a:cubicBezTo>
                    <a:pt x="146" y="363"/>
                    <a:pt x="71" y="487"/>
                    <a:pt x="0" y="615"/>
                  </a:cubicBezTo>
                  <a:cubicBezTo>
                    <a:pt x="1057" y="766"/>
                    <a:pt x="2122" y="841"/>
                    <a:pt x="3188" y="845"/>
                  </a:cubicBezTo>
                  <a:cubicBezTo>
                    <a:pt x="4709" y="836"/>
                    <a:pt x="6225" y="655"/>
                    <a:pt x="7707" y="297"/>
                  </a:cubicBezTo>
                  <a:cubicBezTo>
                    <a:pt x="7645" y="195"/>
                    <a:pt x="7583" y="98"/>
                    <a:pt x="75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4974500" y="1515900"/>
              <a:ext cx="150775" cy="17275"/>
            </a:xfrm>
            <a:custGeom>
              <a:avLst/>
              <a:gdLst/>
              <a:ahLst/>
              <a:cxnLst/>
              <a:rect l="l" t="t" r="r" b="b"/>
              <a:pathLst>
                <a:path w="6031" h="691" extrusionOk="0">
                  <a:moveTo>
                    <a:pt x="451" y="1"/>
                  </a:moveTo>
                  <a:cubicBezTo>
                    <a:pt x="292" y="142"/>
                    <a:pt x="137" y="292"/>
                    <a:pt x="0" y="456"/>
                  </a:cubicBezTo>
                  <a:cubicBezTo>
                    <a:pt x="1128" y="606"/>
                    <a:pt x="2268" y="686"/>
                    <a:pt x="3409" y="690"/>
                  </a:cubicBezTo>
                  <a:cubicBezTo>
                    <a:pt x="4284" y="690"/>
                    <a:pt x="5160" y="637"/>
                    <a:pt x="6031" y="527"/>
                  </a:cubicBezTo>
                  <a:cubicBezTo>
                    <a:pt x="5942" y="425"/>
                    <a:pt x="5849" y="328"/>
                    <a:pt x="5761" y="235"/>
                  </a:cubicBezTo>
                  <a:cubicBezTo>
                    <a:pt x="5201" y="286"/>
                    <a:pt x="4644" y="309"/>
                    <a:pt x="4097" y="309"/>
                  </a:cubicBezTo>
                  <a:cubicBezTo>
                    <a:pt x="2801" y="309"/>
                    <a:pt x="1558" y="181"/>
                    <a:pt x="451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4913600" y="1620250"/>
              <a:ext cx="264175" cy="41700"/>
            </a:xfrm>
            <a:custGeom>
              <a:avLst/>
              <a:gdLst/>
              <a:ahLst/>
              <a:cxnLst/>
              <a:rect l="l" t="t" r="r" b="b"/>
              <a:pathLst>
                <a:path w="10567" h="1668" extrusionOk="0">
                  <a:moveTo>
                    <a:pt x="10390" y="0"/>
                  </a:moveTo>
                  <a:cubicBezTo>
                    <a:pt x="7730" y="1021"/>
                    <a:pt x="4931" y="1289"/>
                    <a:pt x="2722" y="1289"/>
                  </a:cubicBezTo>
                  <a:cubicBezTo>
                    <a:pt x="1689" y="1289"/>
                    <a:pt x="784" y="1231"/>
                    <a:pt x="84" y="1163"/>
                  </a:cubicBezTo>
                  <a:cubicBezTo>
                    <a:pt x="71" y="1207"/>
                    <a:pt x="57" y="1251"/>
                    <a:pt x="44" y="1300"/>
                  </a:cubicBezTo>
                  <a:cubicBezTo>
                    <a:pt x="31" y="1344"/>
                    <a:pt x="18" y="1411"/>
                    <a:pt x="0" y="1464"/>
                  </a:cubicBezTo>
                  <a:cubicBezTo>
                    <a:pt x="1132" y="1601"/>
                    <a:pt x="2268" y="1667"/>
                    <a:pt x="3409" y="1667"/>
                  </a:cubicBezTo>
                  <a:cubicBezTo>
                    <a:pt x="5549" y="1667"/>
                    <a:pt x="8126" y="1415"/>
                    <a:pt x="10567" y="535"/>
                  </a:cubicBezTo>
                  <a:cubicBezTo>
                    <a:pt x="10509" y="354"/>
                    <a:pt x="10452" y="173"/>
                    <a:pt x="103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4930275" y="1590400"/>
              <a:ext cx="234350" cy="22350"/>
            </a:xfrm>
            <a:custGeom>
              <a:avLst/>
              <a:gdLst/>
              <a:ahLst/>
              <a:cxnLst/>
              <a:rect l="l" t="t" r="r" b="b"/>
              <a:pathLst>
                <a:path w="9374" h="894" extrusionOk="0">
                  <a:moveTo>
                    <a:pt x="9263" y="1"/>
                  </a:moveTo>
                  <a:cubicBezTo>
                    <a:pt x="7665" y="396"/>
                    <a:pt x="6044" y="537"/>
                    <a:pt x="4550" y="537"/>
                  </a:cubicBezTo>
                  <a:cubicBezTo>
                    <a:pt x="2857" y="537"/>
                    <a:pt x="1326" y="357"/>
                    <a:pt x="173" y="164"/>
                  </a:cubicBezTo>
                  <a:cubicBezTo>
                    <a:pt x="116" y="301"/>
                    <a:pt x="58" y="438"/>
                    <a:pt x="1" y="584"/>
                  </a:cubicBezTo>
                  <a:cubicBezTo>
                    <a:pt x="1358" y="788"/>
                    <a:pt x="2729" y="889"/>
                    <a:pt x="4104" y="894"/>
                  </a:cubicBezTo>
                  <a:cubicBezTo>
                    <a:pt x="5748" y="894"/>
                    <a:pt x="7574" y="734"/>
                    <a:pt x="9374" y="266"/>
                  </a:cubicBezTo>
                  <a:cubicBezTo>
                    <a:pt x="9338" y="177"/>
                    <a:pt x="9299" y="85"/>
                    <a:pt x="9263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4" name="Google Shape;1144;p38"/>
          <p:cNvSpPr txBox="1">
            <a:spLocks noGrp="1"/>
          </p:cNvSpPr>
          <p:nvPr>
            <p:ph type="title" idx="4"/>
          </p:nvPr>
        </p:nvSpPr>
        <p:spPr>
          <a:xfrm>
            <a:off x="2110714" y="434518"/>
            <a:ext cx="5020935" cy="574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SzPts val="1800"/>
              <a:buFont typeface="Athiti Medium"/>
            </a:pPr>
            <a:r>
              <a:rPr lang="de-DE" sz="24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Donnerstag, 28.03.</a:t>
            </a:r>
            <a:endParaRPr sz="2400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45" name="Google Shape;1145;p38"/>
          <p:cNvSpPr txBox="1">
            <a:spLocks noGrp="1"/>
          </p:cNvSpPr>
          <p:nvPr>
            <p:ph type="ctrTitle" idx="2"/>
          </p:nvPr>
        </p:nvSpPr>
        <p:spPr>
          <a:xfrm flipH="1">
            <a:off x="3213019" y="1082271"/>
            <a:ext cx="2850364" cy="225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1800"/>
              <a:buFont typeface="Athiti Medium"/>
            </a:pPr>
            <a:r>
              <a:rPr lang="de-DE" sz="1400" dirty="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rPr>
              <a:t>Den letzten Betreuungstag vor Ostern wollen wir schauen, ob der Osterhase auch an uns gedacht hat. Deshalb wandern wir zu den „Dicken Steinen“. Dort angekommen </a:t>
            </a:r>
            <a:r>
              <a:rPr lang="de-DE" sz="1400" dirty="0" smtClean="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rPr>
              <a:t>verspeisen wir erst einmal die Pizza, um </a:t>
            </a:r>
            <a:r>
              <a:rPr lang="de-DE" sz="1400" dirty="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rPr>
              <a:t>dann gestärkt die Osterhasensuche zu beginnen. Zum Abschluss werden die Kids </a:t>
            </a:r>
            <a:r>
              <a:rPr lang="de-DE" sz="1400" dirty="0" smtClean="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rPr>
              <a:t> noch mit den selbst gebackenen Muffins </a:t>
            </a:r>
            <a:r>
              <a:rPr lang="de-DE" sz="1400" dirty="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rPr>
              <a:t>verwöhnt. </a:t>
            </a:r>
            <a:r>
              <a:rPr lang="de-DE" sz="1400" dirty="0" smtClean="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rPr>
              <a:t/>
            </a:r>
            <a:br>
              <a:rPr lang="de-DE" sz="1400" dirty="0" smtClean="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rPr>
            </a:br>
            <a:r>
              <a:rPr lang="de-DE" sz="1400" dirty="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rPr>
              <a:t/>
            </a:r>
            <a:br>
              <a:rPr lang="de-DE" sz="1400" dirty="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rPr>
            </a:br>
            <a:r>
              <a:rPr lang="de-DE" sz="1400" dirty="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rPr>
              <a:t>                    Frohe Ostern!</a:t>
            </a:r>
            <a:endParaRPr sz="1400" dirty="0">
              <a:solidFill>
                <a:schemeClr val="dk1"/>
              </a:solidFill>
              <a:latin typeface="Athiti Medium"/>
              <a:ea typeface="Athiti Medium"/>
              <a:cs typeface="Athiti Medium"/>
              <a:sym typeface="Athiti Medium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63" y="3171409"/>
            <a:ext cx="2298242" cy="17236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963" y="2606257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853;p35"/>
          <p:cNvSpPr txBox="1">
            <a:spLocks noGrp="1"/>
          </p:cNvSpPr>
          <p:nvPr>
            <p:ph type="subTitle" idx="1"/>
          </p:nvPr>
        </p:nvSpPr>
        <p:spPr>
          <a:xfrm flipH="1">
            <a:off x="587463" y="1343983"/>
            <a:ext cx="2417504" cy="18796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de-DE" dirty="0"/>
              <a:t>Mit einem </a:t>
            </a:r>
            <a:r>
              <a:rPr lang="de-DE" dirty="0" err="1" smtClean="0"/>
              <a:t>Hindernisparcour</a:t>
            </a:r>
            <a:r>
              <a:rPr lang="de-DE" dirty="0" smtClean="0"/>
              <a:t> </a:t>
            </a:r>
            <a:r>
              <a:rPr lang="de-DE" dirty="0"/>
              <a:t>beginnen wir die Woche. Hier können die Kinder lernen, eigene Wege zu finden, um Hindernisse zu überwinden und über sich hinaus zu wachsen.</a:t>
            </a:r>
            <a:br>
              <a:rPr lang="de-DE" dirty="0"/>
            </a:br>
            <a:r>
              <a:rPr lang="de-DE" dirty="0" smtClean="0"/>
              <a:t>                        Viel </a:t>
            </a:r>
            <a:r>
              <a:rPr lang="de-DE" dirty="0"/>
              <a:t>Spaß</a:t>
            </a:r>
            <a:endParaRPr dirty="0"/>
          </a:p>
        </p:txBody>
      </p:sp>
      <p:sp>
        <p:nvSpPr>
          <p:cNvPr id="55" name="Google Shape;854;p35"/>
          <p:cNvSpPr txBox="1">
            <a:spLocks noGrp="1"/>
          </p:cNvSpPr>
          <p:nvPr>
            <p:ph type="subTitle" idx="2"/>
          </p:nvPr>
        </p:nvSpPr>
        <p:spPr>
          <a:xfrm>
            <a:off x="6097065" y="1343982"/>
            <a:ext cx="2530065" cy="228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200"/>
              <a:buFont typeface="Athiti Medium"/>
            </a:pPr>
            <a:r>
              <a:rPr lang="de-DE" sz="1400" dirty="0" smtClean="0">
                <a:solidFill>
                  <a:schemeClr val="dk1"/>
                </a:solidFill>
                <a:latin typeface="Athiti Medium"/>
                <a:ea typeface="Athiti Medium"/>
                <a:cs typeface="Athiti Medium"/>
              </a:rPr>
              <a:t>Mit Popcornmaschine und einem gutem Film holen wir das Kino in die Betreuung.</a:t>
            </a:r>
          </a:p>
          <a:p>
            <a:pPr>
              <a:buSzPts val="1200"/>
              <a:buFont typeface="Athiti Medium"/>
            </a:pPr>
            <a:r>
              <a:rPr lang="de-DE" sz="1400" dirty="0" smtClean="0">
                <a:solidFill>
                  <a:schemeClr val="dk1"/>
                </a:solidFill>
                <a:latin typeface="Athiti Medium"/>
                <a:ea typeface="Athiti Medium"/>
                <a:cs typeface="Athiti Medium"/>
              </a:rPr>
              <a:t>Wer aber lieber kreativ sein will, darf sich seinen eigenen Dino herstellen.</a:t>
            </a:r>
            <a:endParaRPr sz="1400" dirty="0">
              <a:solidFill>
                <a:schemeClr val="dk1"/>
              </a:solidFill>
              <a:latin typeface="Athiti Medium"/>
              <a:ea typeface="Athiti Medium"/>
              <a:cs typeface="Athiti Medium"/>
            </a:endParaRPr>
          </a:p>
        </p:txBody>
      </p:sp>
      <p:sp>
        <p:nvSpPr>
          <p:cNvPr id="56" name="Google Shape;855;p35"/>
          <p:cNvSpPr txBox="1">
            <a:spLocks noGrp="1"/>
          </p:cNvSpPr>
          <p:nvPr>
            <p:ph type="subTitle" idx="4"/>
          </p:nvPr>
        </p:nvSpPr>
        <p:spPr>
          <a:xfrm flipH="1">
            <a:off x="3355737" y="1343982"/>
            <a:ext cx="2470645" cy="334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200"/>
              <a:buFont typeface="Athiti Medium"/>
            </a:pPr>
            <a:r>
              <a:rPr lang="de-DE" sz="1400" dirty="0" smtClean="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rPr>
              <a:t>Auf Wunsch der Kindern, machen wir wieder einen </a:t>
            </a:r>
            <a:r>
              <a:rPr lang="de-DE" sz="1400" dirty="0" err="1" smtClean="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rPr>
              <a:t>Mitbringtag</a:t>
            </a:r>
            <a:r>
              <a:rPr lang="de-DE" sz="1400" dirty="0" smtClean="0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rPr>
              <a:t>! Jedes Kind darf frei entscheiden, was es von seinen Lieblingsspielsachen mitbringen will und auch darf. Auch die Betreuer/innen werden sich daran beteiligen.</a:t>
            </a:r>
          </a:p>
          <a:p>
            <a:pPr>
              <a:buSzPts val="1200"/>
              <a:buFont typeface="Athiti Medium"/>
            </a:pPr>
            <a:endParaRPr sz="1400" dirty="0">
              <a:solidFill>
                <a:schemeClr val="dk1"/>
              </a:solidFill>
              <a:latin typeface="Athiti Medium"/>
              <a:ea typeface="Athiti Medium"/>
              <a:cs typeface="Athiti Medium"/>
              <a:sym typeface="Athiti Medium"/>
            </a:endParaRPr>
          </a:p>
        </p:txBody>
      </p:sp>
      <p:sp>
        <p:nvSpPr>
          <p:cNvPr id="57" name="Google Shape;856;p35"/>
          <p:cNvSpPr txBox="1">
            <a:spLocks noGrp="1"/>
          </p:cNvSpPr>
          <p:nvPr>
            <p:ph type="subTitle" idx="5"/>
          </p:nvPr>
        </p:nvSpPr>
        <p:spPr>
          <a:xfrm flipH="1">
            <a:off x="587463" y="925415"/>
            <a:ext cx="2435956" cy="41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buSzPts val="1800"/>
            </a:pPr>
            <a:r>
              <a:rPr lang="de-DE" sz="2400" dirty="0">
                <a:solidFill>
                  <a:schemeClr val="accent1"/>
                </a:solidFill>
                <a:latin typeface="Gorditas"/>
                <a:ea typeface="Gorditas"/>
                <a:cs typeface="Gorditas"/>
                <a:sym typeface="Gorditas"/>
              </a:rPr>
              <a:t>Montag, 08.04.</a:t>
            </a:r>
          </a:p>
        </p:txBody>
      </p:sp>
      <p:sp>
        <p:nvSpPr>
          <p:cNvPr id="58" name="Google Shape;856;p35"/>
          <p:cNvSpPr txBox="1">
            <a:spLocks noGrp="1"/>
          </p:cNvSpPr>
          <p:nvPr>
            <p:ph type="subTitle" idx="5"/>
          </p:nvPr>
        </p:nvSpPr>
        <p:spPr>
          <a:xfrm flipH="1">
            <a:off x="3390426" y="925415"/>
            <a:ext cx="2435956" cy="41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buSzPts val="2400"/>
              <a:buFont typeface="Gorditas"/>
            </a:pPr>
            <a:r>
              <a:rPr lang="de-DE" sz="2400" dirty="0" smtClean="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rPr>
              <a:t>Dienstag</a:t>
            </a:r>
            <a:r>
              <a:rPr lang="de-DE" sz="2400" dirty="0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rPr>
              <a:t>, 09.04.</a:t>
            </a:r>
          </a:p>
        </p:txBody>
      </p:sp>
      <p:sp>
        <p:nvSpPr>
          <p:cNvPr id="59" name="Google Shape;856;p35"/>
          <p:cNvSpPr txBox="1">
            <a:spLocks noGrp="1"/>
          </p:cNvSpPr>
          <p:nvPr>
            <p:ph type="subTitle" idx="5"/>
          </p:nvPr>
        </p:nvSpPr>
        <p:spPr>
          <a:xfrm flipH="1">
            <a:off x="6191174" y="925415"/>
            <a:ext cx="2435956" cy="41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buSzPts val="1800"/>
            </a:pPr>
            <a:r>
              <a:rPr lang="de-DE" sz="2400" dirty="0">
                <a:solidFill>
                  <a:schemeClr val="accent4"/>
                </a:solidFill>
                <a:latin typeface="Gorditas"/>
                <a:ea typeface="Gorditas"/>
                <a:cs typeface="Gorditas"/>
                <a:sym typeface="Gorditas"/>
              </a:rPr>
              <a:t>Mittwoch, 10.04.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865" y="3930085"/>
            <a:ext cx="644052" cy="870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80" y="3723342"/>
            <a:ext cx="1617447" cy="1076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578" y="3129306"/>
            <a:ext cx="1280402" cy="735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98" y="3422072"/>
            <a:ext cx="1839176" cy="1377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69" y="2978943"/>
            <a:ext cx="886257" cy="886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44"/>
          <p:cNvSpPr txBox="1">
            <a:spLocks noGrp="1"/>
          </p:cNvSpPr>
          <p:nvPr>
            <p:ph type="ctrTitle" idx="6"/>
          </p:nvPr>
        </p:nvSpPr>
        <p:spPr>
          <a:xfrm flipH="1">
            <a:off x="2105159" y="1146803"/>
            <a:ext cx="2426295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SzPts val="1800"/>
              <a:buFont typeface="Athiti Medium"/>
            </a:pPr>
            <a:r>
              <a:rPr lang="de-DE" sz="2000" dirty="0" smtClean="0">
                <a:solidFill>
                  <a:schemeClr val="accent1"/>
                </a:solidFill>
                <a:sym typeface="Athiti Medium"/>
              </a:rPr>
              <a:t>Donnerstag, 11.04.</a:t>
            </a:r>
            <a:endParaRPr sz="2000" dirty="0">
              <a:solidFill>
                <a:schemeClr val="accent1"/>
              </a:solidFill>
              <a:sym typeface="Athiti Medium"/>
            </a:endParaRPr>
          </a:p>
        </p:txBody>
      </p:sp>
      <p:sp>
        <p:nvSpPr>
          <p:cNvPr id="1383" name="Google Shape;1383;p44"/>
          <p:cNvSpPr txBox="1">
            <a:spLocks noGrp="1"/>
          </p:cNvSpPr>
          <p:nvPr>
            <p:ph type="subTitle" idx="7"/>
          </p:nvPr>
        </p:nvSpPr>
        <p:spPr>
          <a:xfrm flipH="1">
            <a:off x="2200700" y="1612355"/>
            <a:ext cx="21147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de-DE" sz="1200" dirty="0" smtClean="0"/>
              <a:t>Der Frühling steht in den Startlöchern und somit auch die Frühblüher. Wir möchten mit euch einen Blumentopf basteln und diesen auch bepflanzen.</a:t>
            </a:r>
          </a:p>
          <a:p>
            <a:pPr marL="0" indent="0"/>
            <a:r>
              <a:rPr lang="de-DE" sz="1200" dirty="0" smtClean="0"/>
              <a:t>Für die Sportler unter den Kids wird der ausgefallene Wave Board Kurs nachgeholt.</a:t>
            </a:r>
            <a:endParaRPr sz="1200" dirty="0"/>
          </a:p>
        </p:txBody>
      </p:sp>
      <p:sp>
        <p:nvSpPr>
          <p:cNvPr id="1384" name="Google Shape;1384;p44"/>
          <p:cNvSpPr txBox="1">
            <a:spLocks noGrp="1"/>
          </p:cNvSpPr>
          <p:nvPr>
            <p:ph type="ctrTitle" idx="8"/>
          </p:nvPr>
        </p:nvSpPr>
        <p:spPr>
          <a:xfrm flipH="1">
            <a:off x="4547510" y="1146803"/>
            <a:ext cx="2513777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SzPts val="1800"/>
              <a:buFont typeface="Athiti Medium"/>
            </a:pPr>
            <a:r>
              <a:rPr lang="de-DE" sz="2000" dirty="0" smtClean="0">
                <a:solidFill>
                  <a:schemeClr val="accent4"/>
                </a:solidFill>
                <a:sym typeface="Athiti Medium"/>
              </a:rPr>
              <a:t>Freitag, 12.04.</a:t>
            </a:r>
            <a:endParaRPr sz="2000" dirty="0">
              <a:solidFill>
                <a:schemeClr val="accent4"/>
              </a:solidFill>
              <a:sym typeface="Athiti Medium"/>
            </a:endParaRPr>
          </a:p>
        </p:txBody>
      </p:sp>
      <p:sp>
        <p:nvSpPr>
          <p:cNvPr id="1385" name="Google Shape;1385;p44"/>
          <p:cNvSpPr txBox="1">
            <a:spLocks noGrp="1"/>
          </p:cNvSpPr>
          <p:nvPr>
            <p:ph type="subTitle" idx="9"/>
          </p:nvPr>
        </p:nvSpPr>
        <p:spPr>
          <a:xfrm flipH="1">
            <a:off x="4828408" y="1612355"/>
            <a:ext cx="2114700" cy="7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 smtClean="0"/>
              <a:t>Am letzten Ferientag dreht sich alles Rund um den Hund.</a:t>
            </a:r>
            <a:r>
              <a:rPr lang="de-DE" sz="1200" dirty="0"/>
              <a:t> </a:t>
            </a:r>
            <a:r>
              <a:rPr lang="de-DE" sz="1200" dirty="0" smtClean="0"/>
              <a:t>Wie gehe ich mit Hunden um, wie bringe ich Hunden etwas bei usw.?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 smtClean="0"/>
              <a:t>Am Ende steht eine Schatzsuche, wo Bella uns mit ihrer super Nase bestimmt helfen kann, auf dem Plan.</a:t>
            </a:r>
          </a:p>
        </p:txBody>
      </p:sp>
      <p:grpSp>
        <p:nvGrpSpPr>
          <p:cNvPr id="42" name="Google Shape;305;p32"/>
          <p:cNvGrpSpPr/>
          <p:nvPr/>
        </p:nvGrpSpPr>
        <p:grpSpPr>
          <a:xfrm rot="-1196114" flipH="1">
            <a:off x="6955130" y="176806"/>
            <a:ext cx="1599621" cy="3865740"/>
            <a:chOff x="3171550" y="2693350"/>
            <a:chExt cx="309800" cy="748700"/>
          </a:xfrm>
        </p:grpSpPr>
        <p:sp>
          <p:nvSpPr>
            <p:cNvPr id="43" name="Google Shape;306;p32"/>
            <p:cNvSpPr/>
            <p:nvPr/>
          </p:nvSpPr>
          <p:spPr>
            <a:xfrm>
              <a:off x="3187500" y="30605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3" y="0"/>
                  </a:moveTo>
                  <a:cubicBezTo>
                    <a:pt x="378" y="0"/>
                    <a:pt x="0" y="590"/>
                    <a:pt x="453" y="932"/>
                  </a:cubicBezTo>
                  <a:cubicBezTo>
                    <a:pt x="582" y="986"/>
                    <a:pt x="707" y="1009"/>
                    <a:pt x="827" y="1009"/>
                  </a:cubicBezTo>
                  <a:cubicBezTo>
                    <a:pt x="1538" y="1009"/>
                    <a:pt x="2046" y="189"/>
                    <a:pt x="1974" y="158"/>
                  </a:cubicBezTo>
                  <a:cubicBezTo>
                    <a:pt x="1685" y="47"/>
                    <a:pt x="1422" y="0"/>
                    <a:pt x="1193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07;p32"/>
            <p:cNvSpPr/>
            <p:nvPr/>
          </p:nvSpPr>
          <p:spPr>
            <a:xfrm>
              <a:off x="3202775" y="3069200"/>
              <a:ext cx="23800" cy="7975"/>
            </a:xfrm>
            <a:custGeom>
              <a:avLst/>
              <a:gdLst/>
              <a:ahLst/>
              <a:cxnLst/>
              <a:rect l="l" t="t" r="r" b="b"/>
              <a:pathLst>
                <a:path w="952" h="319" fill="none" extrusionOk="0">
                  <a:moveTo>
                    <a:pt x="951" y="0"/>
                  </a:moveTo>
                  <a:lnTo>
                    <a:pt x="1" y="319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08;p32"/>
            <p:cNvSpPr/>
            <p:nvPr/>
          </p:nvSpPr>
          <p:spPr>
            <a:xfrm>
              <a:off x="3203225" y="30286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1" y="0"/>
                  </a:moveTo>
                  <a:cubicBezTo>
                    <a:pt x="205" y="0"/>
                    <a:pt x="46" y="124"/>
                    <a:pt x="1" y="369"/>
                  </a:cubicBezTo>
                  <a:cubicBezTo>
                    <a:pt x="56" y="1175"/>
                    <a:pt x="977" y="1402"/>
                    <a:pt x="1280" y="1402"/>
                  </a:cubicBezTo>
                  <a:cubicBezTo>
                    <a:pt x="1341" y="1402"/>
                    <a:pt x="1377" y="1392"/>
                    <a:pt x="1376" y="1377"/>
                  </a:cubicBezTo>
                  <a:cubicBezTo>
                    <a:pt x="1285" y="455"/>
                    <a:pt x="777" y="0"/>
                    <a:pt x="401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09;p32"/>
            <p:cNvSpPr/>
            <p:nvPr/>
          </p:nvSpPr>
          <p:spPr>
            <a:xfrm>
              <a:off x="3210975" y="3038250"/>
              <a:ext cx="17800" cy="17825"/>
            </a:xfrm>
            <a:custGeom>
              <a:avLst/>
              <a:gdLst/>
              <a:ahLst/>
              <a:cxnLst/>
              <a:rect l="l" t="t" r="r" b="b"/>
              <a:pathLst>
                <a:path w="712" h="713" fill="none" extrusionOk="0">
                  <a:moveTo>
                    <a:pt x="712" y="712"/>
                  </a:moveTo>
                  <a:lnTo>
                    <a:pt x="0" y="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0;p32"/>
            <p:cNvSpPr/>
            <p:nvPr/>
          </p:nvSpPr>
          <p:spPr>
            <a:xfrm>
              <a:off x="3228750" y="3072525"/>
              <a:ext cx="6325" cy="24650"/>
            </a:xfrm>
            <a:custGeom>
              <a:avLst/>
              <a:gdLst/>
              <a:ahLst/>
              <a:cxnLst/>
              <a:rect l="l" t="t" r="r" b="b"/>
              <a:pathLst>
                <a:path w="253" h="986" fill="none" extrusionOk="0">
                  <a:moveTo>
                    <a:pt x="253" y="0"/>
                  </a:moveTo>
                  <a:lnTo>
                    <a:pt x="1" y="986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311;p32"/>
            <p:cNvGrpSpPr/>
            <p:nvPr/>
          </p:nvGrpSpPr>
          <p:grpSpPr>
            <a:xfrm>
              <a:off x="3171550" y="2693350"/>
              <a:ext cx="309800" cy="748700"/>
              <a:chOff x="3171550" y="2693350"/>
              <a:chExt cx="309800" cy="748700"/>
            </a:xfrm>
          </p:grpSpPr>
          <p:sp>
            <p:nvSpPr>
              <p:cNvPr id="49" name="Google Shape;312;p32"/>
              <p:cNvSpPr/>
              <p:nvPr/>
            </p:nvSpPr>
            <p:spPr>
              <a:xfrm>
                <a:off x="3238925" y="3062900"/>
                <a:ext cx="576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3609" extrusionOk="0">
                    <a:moveTo>
                      <a:pt x="14" y="0"/>
                    </a:moveTo>
                    <a:lnTo>
                      <a:pt x="1" y="14"/>
                    </a:lnTo>
                    <a:cubicBezTo>
                      <a:pt x="1" y="14"/>
                      <a:pt x="49" y="62"/>
                      <a:pt x="129" y="146"/>
                    </a:cubicBezTo>
                    <a:cubicBezTo>
                      <a:pt x="164" y="191"/>
                      <a:pt x="217" y="239"/>
                      <a:pt x="270" y="301"/>
                    </a:cubicBezTo>
                    <a:lnTo>
                      <a:pt x="447" y="509"/>
                    </a:lnTo>
                    <a:cubicBezTo>
                      <a:pt x="513" y="584"/>
                      <a:pt x="580" y="672"/>
                      <a:pt x="651" y="765"/>
                    </a:cubicBezTo>
                    <a:cubicBezTo>
                      <a:pt x="721" y="854"/>
                      <a:pt x="801" y="947"/>
                      <a:pt x="872" y="1053"/>
                    </a:cubicBezTo>
                    <a:lnTo>
                      <a:pt x="1093" y="1367"/>
                    </a:lnTo>
                    <a:cubicBezTo>
                      <a:pt x="1172" y="1473"/>
                      <a:pt x="1239" y="1592"/>
                      <a:pt x="1309" y="1703"/>
                    </a:cubicBezTo>
                    <a:lnTo>
                      <a:pt x="1522" y="2043"/>
                    </a:lnTo>
                    <a:cubicBezTo>
                      <a:pt x="1592" y="2154"/>
                      <a:pt x="1650" y="2273"/>
                      <a:pt x="1707" y="2383"/>
                    </a:cubicBezTo>
                    <a:cubicBezTo>
                      <a:pt x="1765" y="2494"/>
                      <a:pt x="1822" y="2600"/>
                      <a:pt x="1875" y="2702"/>
                    </a:cubicBezTo>
                    <a:cubicBezTo>
                      <a:pt x="1928" y="2795"/>
                      <a:pt x="1972" y="2892"/>
                      <a:pt x="2017" y="2994"/>
                    </a:cubicBezTo>
                    <a:lnTo>
                      <a:pt x="2282" y="3608"/>
                    </a:lnTo>
                    <a:lnTo>
                      <a:pt x="2304" y="3599"/>
                    </a:lnTo>
                    <a:cubicBezTo>
                      <a:pt x="2255" y="3378"/>
                      <a:pt x="2202" y="3157"/>
                      <a:pt x="2132" y="2941"/>
                    </a:cubicBezTo>
                    <a:cubicBezTo>
                      <a:pt x="2105" y="2834"/>
                      <a:pt x="2065" y="2733"/>
                      <a:pt x="2021" y="2631"/>
                    </a:cubicBezTo>
                    <a:cubicBezTo>
                      <a:pt x="1977" y="2525"/>
                      <a:pt x="1928" y="2410"/>
                      <a:pt x="1871" y="2295"/>
                    </a:cubicBezTo>
                    <a:lnTo>
                      <a:pt x="1791" y="2118"/>
                    </a:lnTo>
                    <a:cubicBezTo>
                      <a:pt x="1765" y="2056"/>
                      <a:pt x="1734" y="1994"/>
                      <a:pt x="1698" y="1941"/>
                    </a:cubicBezTo>
                    <a:lnTo>
                      <a:pt x="1491" y="1592"/>
                    </a:lnTo>
                    <a:cubicBezTo>
                      <a:pt x="1415" y="1473"/>
                      <a:pt x="1340" y="1362"/>
                      <a:pt x="1261" y="1252"/>
                    </a:cubicBezTo>
                    <a:cubicBezTo>
                      <a:pt x="1185" y="1141"/>
                      <a:pt x="1101" y="1039"/>
                      <a:pt x="1022" y="938"/>
                    </a:cubicBezTo>
                    <a:cubicBezTo>
                      <a:pt x="947" y="845"/>
                      <a:pt x="863" y="752"/>
                      <a:pt x="779" y="664"/>
                    </a:cubicBezTo>
                    <a:cubicBezTo>
                      <a:pt x="699" y="580"/>
                      <a:pt x="624" y="496"/>
                      <a:pt x="549" y="429"/>
                    </a:cubicBezTo>
                    <a:cubicBezTo>
                      <a:pt x="474" y="359"/>
                      <a:pt x="399" y="297"/>
                      <a:pt x="341" y="239"/>
                    </a:cubicBezTo>
                    <a:cubicBezTo>
                      <a:pt x="279" y="186"/>
                      <a:pt x="217" y="142"/>
                      <a:pt x="169" y="107"/>
                    </a:cubicBezTo>
                    <a:cubicBezTo>
                      <a:pt x="124" y="71"/>
                      <a:pt x="85" y="45"/>
                      <a:pt x="58" y="27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13;p32"/>
              <p:cNvSpPr/>
              <p:nvPr/>
            </p:nvSpPr>
            <p:spPr>
              <a:xfrm>
                <a:off x="3284900" y="2825475"/>
                <a:ext cx="166050" cy="616575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24663" extrusionOk="0">
                    <a:moveTo>
                      <a:pt x="6628" y="1"/>
                    </a:moveTo>
                    <a:lnTo>
                      <a:pt x="6403" y="213"/>
                    </a:lnTo>
                    <a:cubicBezTo>
                      <a:pt x="6257" y="350"/>
                      <a:pt x="6036" y="544"/>
                      <a:pt x="5757" y="792"/>
                    </a:cubicBezTo>
                    <a:cubicBezTo>
                      <a:pt x="5479" y="1044"/>
                      <a:pt x="5134" y="1340"/>
                      <a:pt x="4745" y="1685"/>
                    </a:cubicBezTo>
                    <a:cubicBezTo>
                      <a:pt x="4351" y="2030"/>
                      <a:pt x="3909" y="2415"/>
                      <a:pt x="3445" y="2866"/>
                    </a:cubicBezTo>
                    <a:cubicBezTo>
                      <a:pt x="2941" y="3343"/>
                      <a:pt x="2468" y="3856"/>
                      <a:pt x="2030" y="4395"/>
                    </a:cubicBezTo>
                    <a:cubicBezTo>
                      <a:pt x="1531" y="5005"/>
                      <a:pt x="1115" y="5673"/>
                      <a:pt x="788" y="6385"/>
                    </a:cubicBezTo>
                    <a:cubicBezTo>
                      <a:pt x="447" y="7154"/>
                      <a:pt x="217" y="7972"/>
                      <a:pt x="116" y="8808"/>
                    </a:cubicBezTo>
                    <a:cubicBezTo>
                      <a:pt x="1" y="9661"/>
                      <a:pt x="23" y="10536"/>
                      <a:pt x="116" y="11399"/>
                    </a:cubicBezTo>
                    <a:cubicBezTo>
                      <a:pt x="164" y="11832"/>
                      <a:pt x="240" y="12256"/>
                      <a:pt x="324" y="12681"/>
                    </a:cubicBezTo>
                    <a:cubicBezTo>
                      <a:pt x="372" y="12888"/>
                      <a:pt x="421" y="13101"/>
                      <a:pt x="469" y="13309"/>
                    </a:cubicBezTo>
                    <a:lnTo>
                      <a:pt x="633" y="13923"/>
                    </a:lnTo>
                    <a:lnTo>
                      <a:pt x="792" y="14529"/>
                    </a:lnTo>
                    <a:cubicBezTo>
                      <a:pt x="845" y="14732"/>
                      <a:pt x="903" y="14931"/>
                      <a:pt x="947" y="15130"/>
                    </a:cubicBezTo>
                    <a:cubicBezTo>
                      <a:pt x="1027" y="15532"/>
                      <a:pt x="1128" y="15921"/>
                      <a:pt x="1181" y="16315"/>
                    </a:cubicBezTo>
                    <a:cubicBezTo>
                      <a:pt x="1212" y="16514"/>
                      <a:pt x="1256" y="16704"/>
                      <a:pt x="1279" y="16899"/>
                    </a:cubicBezTo>
                    <a:cubicBezTo>
                      <a:pt x="1296" y="17093"/>
                      <a:pt x="1318" y="17288"/>
                      <a:pt x="1345" y="17473"/>
                    </a:cubicBezTo>
                    <a:cubicBezTo>
                      <a:pt x="1371" y="17663"/>
                      <a:pt x="1385" y="17854"/>
                      <a:pt x="1398" y="18039"/>
                    </a:cubicBezTo>
                    <a:cubicBezTo>
                      <a:pt x="1407" y="18225"/>
                      <a:pt x="1429" y="18411"/>
                      <a:pt x="1433" y="18592"/>
                    </a:cubicBezTo>
                    <a:cubicBezTo>
                      <a:pt x="1455" y="19277"/>
                      <a:pt x="1433" y="19962"/>
                      <a:pt x="1358" y="20639"/>
                    </a:cubicBezTo>
                    <a:cubicBezTo>
                      <a:pt x="1310" y="20953"/>
                      <a:pt x="1274" y="21258"/>
                      <a:pt x="1212" y="21541"/>
                    </a:cubicBezTo>
                    <a:cubicBezTo>
                      <a:pt x="1181" y="21682"/>
                      <a:pt x="1159" y="21824"/>
                      <a:pt x="1124" y="21956"/>
                    </a:cubicBezTo>
                    <a:cubicBezTo>
                      <a:pt x="1088" y="22089"/>
                      <a:pt x="1053" y="22217"/>
                      <a:pt x="1022" y="22341"/>
                    </a:cubicBezTo>
                    <a:cubicBezTo>
                      <a:pt x="996" y="22469"/>
                      <a:pt x="951" y="22589"/>
                      <a:pt x="912" y="22699"/>
                    </a:cubicBezTo>
                    <a:cubicBezTo>
                      <a:pt x="876" y="22814"/>
                      <a:pt x="845" y="22929"/>
                      <a:pt x="801" y="23031"/>
                    </a:cubicBezTo>
                    <a:cubicBezTo>
                      <a:pt x="722" y="23243"/>
                      <a:pt x="655" y="23438"/>
                      <a:pt x="576" y="23606"/>
                    </a:cubicBezTo>
                    <a:cubicBezTo>
                      <a:pt x="531" y="23690"/>
                      <a:pt x="496" y="23769"/>
                      <a:pt x="465" y="23844"/>
                    </a:cubicBezTo>
                    <a:cubicBezTo>
                      <a:pt x="430" y="23920"/>
                      <a:pt x="390" y="23990"/>
                      <a:pt x="359" y="24057"/>
                    </a:cubicBezTo>
                    <a:cubicBezTo>
                      <a:pt x="297" y="24185"/>
                      <a:pt x="240" y="24295"/>
                      <a:pt x="191" y="24379"/>
                    </a:cubicBezTo>
                    <a:lnTo>
                      <a:pt x="36" y="24649"/>
                    </a:lnTo>
                    <a:lnTo>
                      <a:pt x="54" y="24662"/>
                    </a:lnTo>
                    <a:lnTo>
                      <a:pt x="213" y="24401"/>
                    </a:lnTo>
                    <a:cubicBezTo>
                      <a:pt x="271" y="24317"/>
                      <a:pt x="328" y="24207"/>
                      <a:pt x="394" y="24079"/>
                    </a:cubicBezTo>
                    <a:cubicBezTo>
                      <a:pt x="430" y="24017"/>
                      <a:pt x="469" y="23946"/>
                      <a:pt x="505" y="23875"/>
                    </a:cubicBezTo>
                    <a:lnTo>
                      <a:pt x="620" y="23632"/>
                    </a:lnTo>
                    <a:cubicBezTo>
                      <a:pt x="708" y="23469"/>
                      <a:pt x="779" y="23274"/>
                      <a:pt x="867" y="23062"/>
                    </a:cubicBezTo>
                    <a:cubicBezTo>
                      <a:pt x="912" y="22960"/>
                      <a:pt x="947" y="22850"/>
                      <a:pt x="987" y="22730"/>
                    </a:cubicBezTo>
                    <a:cubicBezTo>
                      <a:pt x="1022" y="22615"/>
                      <a:pt x="1071" y="22500"/>
                      <a:pt x="1106" y="22372"/>
                    </a:cubicBezTo>
                    <a:cubicBezTo>
                      <a:pt x="1270" y="21811"/>
                      <a:pt x="1398" y="21240"/>
                      <a:pt x="1478" y="20661"/>
                    </a:cubicBezTo>
                    <a:cubicBezTo>
                      <a:pt x="1562" y="19971"/>
                      <a:pt x="1597" y="19282"/>
                      <a:pt x="1584" y="18592"/>
                    </a:cubicBezTo>
                    <a:cubicBezTo>
                      <a:pt x="1584" y="18406"/>
                      <a:pt x="1566" y="18221"/>
                      <a:pt x="1557" y="18030"/>
                    </a:cubicBezTo>
                    <a:cubicBezTo>
                      <a:pt x="1548" y="17845"/>
                      <a:pt x="1535" y="17655"/>
                      <a:pt x="1513" y="17460"/>
                    </a:cubicBezTo>
                    <a:cubicBezTo>
                      <a:pt x="1491" y="17270"/>
                      <a:pt x="1478" y="17075"/>
                      <a:pt x="1451" y="16876"/>
                    </a:cubicBezTo>
                    <a:cubicBezTo>
                      <a:pt x="1424" y="16682"/>
                      <a:pt x="1389" y="16487"/>
                      <a:pt x="1358" y="16288"/>
                    </a:cubicBezTo>
                    <a:cubicBezTo>
                      <a:pt x="1305" y="15891"/>
                      <a:pt x="1208" y="15493"/>
                      <a:pt x="1128" y="15090"/>
                    </a:cubicBezTo>
                    <a:cubicBezTo>
                      <a:pt x="1035" y="14684"/>
                      <a:pt x="925" y="14281"/>
                      <a:pt x="819" y="13874"/>
                    </a:cubicBezTo>
                    <a:cubicBezTo>
                      <a:pt x="589" y="13052"/>
                      <a:pt x="425" y="12221"/>
                      <a:pt x="324" y="11376"/>
                    </a:cubicBezTo>
                    <a:cubicBezTo>
                      <a:pt x="226" y="10528"/>
                      <a:pt x="204" y="9665"/>
                      <a:pt x="310" y="8834"/>
                    </a:cubicBezTo>
                    <a:cubicBezTo>
                      <a:pt x="408" y="8016"/>
                      <a:pt x="624" y="7216"/>
                      <a:pt x="956" y="6460"/>
                    </a:cubicBezTo>
                    <a:cubicBezTo>
                      <a:pt x="1270" y="5757"/>
                      <a:pt x="1672" y="5098"/>
                      <a:pt x="2150" y="4493"/>
                    </a:cubicBezTo>
                    <a:cubicBezTo>
                      <a:pt x="2578" y="3953"/>
                      <a:pt x="3038" y="3436"/>
                      <a:pt x="3533" y="2954"/>
                    </a:cubicBezTo>
                    <a:cubicBezTo>
                      <a:pt x="3989" y="2503"/>
                      <a:pt x="4422" y="2105"/>
                      <a:pt x="4802" y="1751"/>
                    </a:cubicBezTo>
                    <a:cubicBezTo>
                      <a:pt x="5187" y="1398"/>
                      <a:pt x="5523" y="1093"/>
                      <a:pt x="5793" y="836"/>
                    </a:cubicBezTo>
                    <a:cubicBezTo>
                      <a:pt x="6067" y="580"/>
                      <a:pt x="6279" y="376"/>
                      <a:pt x="6421" y="235"/>
                    </a:cubicBezTo>
                    <a:lnTo>
                      <a:pt x="6642" y="18"/>
                    </a:lnTo>
                    <a:lnTo>
                      <a:pt x="6628" y="1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14;p32"/>
              <p:cNvSpPr/>
              <p:nvPr/>
            </p:nvSpPr>
            <p:spPr>
              <a:xfrm>
                <a:off x="3269000" y="2856650"/>
                <a:ext cx="25775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80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8" y="36"/>
                      <a:pt x="44" y="89"/>
                    </a:cubicBezTo>
                    <a:cubicBezTo>
                      <a:pt x="67" y="142"/>
                      <a:pt x="102" y="217"/>
                      <a:pt x="142" y="319"/>
                    </a:cubicBezTo>
                    <a:cubicBezTo>
                      <a:pt x="164" y="367"/>
                      <a:pt x="181" y="425"/>
                      <a:pt x="204" y="487"/>
                    </a:cubicBezTo>
                    <a:cubicBezTo>
                      <a:pt x="226" y="544"/>
                      <a:pt x="248" y="615"/>
                      <a:pt x="265" y="686"/>
                    </a:cubicBezTo>
                    <a:cubicBezTo>
                      <a:pt x="310" y="827"/>
                      <a:pt x="349" y="995"/>
                      <a:pt x="394" y="1172"/>
                    </a:cubicBezTo>
                    <a:cubicBezTo>
                      <a:pt x="411" y="1265"/>
                      <a:pt x="429" y="1358"/>
                      <a:pt x="451" y="1455"/>
                    </a:cubicBezTo>
                    <a:cubicBezTo>
                      <a:pt x="473" y="1552"/>
                      <a:pt x="495" y="1654"/>
                      <a:pt x="513" y="1756"/>
                    </a:cubicBezTo>
                    <a:cubicBezTo>
                      <a:pt x="531" y="1862"/>
                      <a:pt x="553" y="1968"/>
                      <a:pt x="566" y="2078"/>
                    </a:cubicBezTo>
                    <a:cubicBezTo>
                      <a:pt x="579" y="2189"/>
                      <a:pt x="597" y="2299"/>
                      <a:pt x="615" y="2414"/>
                    </a:cubicBezTo>
                    <a:cubicBezTo>
                      <a:pt x="650" y="2644"/>
                      <a:pt x="668" y="2883"/>
                      <a:pt x="699" y="3122"/>
                    </a:cubicBezTo>
                    <a:cubicBezTo>
                      <a:pt x="725" y="3365"/>
                      <a:pt x="739" y="3608"/>
                      <a:pt x="761" y="3856"/>
                    </a:cubicBezTo>
                    <a:cubicBezTo>
                      <a:pt x="783" y="4099"/>
                      <a:pt x="792" y="4346"/>
                      <a:pt x="809" y="4590"/>
                    </a:cubicBezTo>
                    <a:cubicBezTo>
                      <a:pt x="827" y="4833"/>
                      <a:pt x="831" y="5072"/>
                      <a:pt x="840" y="5301"/>
                    </a:cubicBezTo>
                    <a:cubicBezTo>
                      <a:pt x="849" y="5536"/>
                      <a:pt x="858" y="5757"/>
                      <a:pt x="862" y="5969"/>
                    </a:cubicBezTo>
                    <a:cubicBezTo>
                      <a:pt x="867" y="6181"/>
                      <a:pt x="867" y="6385"/>
                      <a:pt x="876" y="6570"/>
                    </a:cubicBezTo>
                    <a:cubicBezTo>
                      <a:pt x="884" y="6756"/>
                      <a:pt x="884" y="6924"/>
                      <a:pt x="884" y="7079"/>
                    </a:cubicBezTo>
                    <a:cubicBezTo>
                      <a:pt x="889" y="7229"/>
                      <a:pt x="893" y="7357"/>
                      <a:pt x="893" y="7468"/>
                    </a:cubicBezTo>
                    <a:cubicBezTo>
                      <a:pt x="898" y="7684"/>
                      <a:pt x="902" y="7808"/>
                      <a:pt x="902" y="7808"/>
                    </a:cubicBezTo>
                    <a:cubicBezTo>
                      <a:pt x="902" y="7808"/>
                      <a:pt x="915" y="7684"/>
                      <a:pt x="933" y="7468"/>
                    </a:cubicBezTo>
                    <a:cubicBezTo>
                      <a:pt x="942" y="7362"/>
                      <a:pt x="955" y="7229"/>
                      <a:pt x="964" y="7079"/>
                    </a:cubicBezTo>
                    <a:cubicBezTo>
                      <a:pt x="977" y="6928"/>
                      <a:pt x="995" y="6756"/>
                      <a:pt x="999" y="6570"/>
                    </a:cubicBezTo>
                    <a:cubicBezTo>
                      <a:pt x="1004" y="6385"/>
                      <a:pt x="1013" y="6186"/>
                      <a:pt x="1021" y="5969"/>
                    </a:cubicBezTo>
                    <a:cubicBezTo>
                      <a:pt x="1021" y="5858"/>
                      <a:pt x="1030" y="5748"/>
                      <a:pt x="1030" y="5637"/>
                    </a:cubicBezTo>
                    <a:lnTo>
                      <a:pt x="1030" y="5297"/>
                    </a:lnTo>
                    <a:cubicBezTo>
                      <a:pt x="1026" y="5063"/>
                      <a:pt x="1030" y="4824"/>
                      <a:pt x="1017" y="4576"/>
                    </a:cubicBezTo>
                    <a:cubicBezTo>
                      <a:pt x="1004" y="4333"/>
                      <a:pt x="999" y="4086"/>
                      <a:pt x="977" y="3838"/>
                    </a:cubicBezTo>
                    <a:cubicBezTo>
                      <a:pt x="951" y="3590"/>
                      <a:pt x="937" y="3338"/>
                      <a:pt x="902" y="3095"/>
                    </a:cubicBezTo>
                    <a:cubicBezTo>
                      <a:pt x="871" y="2852"/>
                      <a:pt x="845" y="2613"/>
                      <a:pt x="800" y="2383"/>
                    </a:cubicBezTo>
                    <a:cubicBezTo>
                      <a:pt x="778" y="2264"/>
                      <a:pt x="765" y="2153"/>
                      <a:pt x="739" y="2043"/>
                    </a:cubicBezTo>
                    <a:cubicBezTo>
                      <a:pt x="716" y="1932"/>
                      <a:pt x="690" y="1826"/>
                      <a:pt x="668" y="1720"/>
                    </a:cubicBezTo>
                    <a:cubicBezTo>
                      <a:pt x="624" y="1512"/>
                      <a:pt x="571" y="1318"/>
                      <a:pt x="513" y="1137"/>
                    </a:cubicBezTo>
                    <a:cubicBezTo>
                      <a:pt x="456" y="960"/>
                      <a:pt x="403" y="796"/>
                      <a:pt x="341" y="655"/>
                    </a:cubicBezTo>
                    <a:cubicBezTo>
                      <a:pt x="314" y="584"/>
                      <a:pt x="288" y="522"/>
                      <a:pt x="257" y="460"/>
                    </a:cubicBezTo>
                    <a:cubicBezTo>
                      <a:pt x="230" y="398"/>
                      <a:pt x="208" y="341"/>
                      <a:pt x="181" y="297"/>
                    </a:cubicBezTo>
                    <a:cubicBezTo>
                      <a:pt x="142" y="217"/>
                      <a:pt x="102" y="146"/>
                      <a:pt x="53" y="76"/>
                    </a:cubicBezTo>
                    <a:cubicBezTo>
                      <a:pt x="18" y="2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15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16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17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18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19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20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21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22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23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24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25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26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27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28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29;p32"/>
              <p:cNvSpPr/>
              <p:nvPr/>
            </p:nvSpPr>
            <p:spPr>
              <a:xfrm>
                <a:off x="3205900" y="285672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2398" y="1"/>
                    </a:moveTo>
                    <a:cubicBezTo>
                      <a:pt x="2396" y="1"/>
                      <a:pt x="2394" y="1"/>
                      <a:pt x="2392" y="2"/>
                    </a:cubicBezTo>
                    <a:cubicBezTo>
                      <a:pt x="46" y="967"/>
                      <a:pt x="0" y="3002"/>
                      <a:pt x="1209" y="3002"/>
                    </a:cubicBezTo>
                    <a:cubicBezTo>
                      <a:pt x="1251" y="3002"/>
                      <a:pt x="1294" y="3000"/>
                      <a:pt x="1339" y="2995"/>
                    </a:cubicBezTo>
                    <a:cubicBezTo>
                      <a:pt x="3007" y="2353"/>
                      <a:pt x="2558" y="1"/>
                      <a:pt x="239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30;p32"/>
              <p:cNvSpPr/>
              <p:nvPr/>
            </p:nvSpPr>
            <p:spPr>
              <a:xfrm>
                <a:off x="3234275" y="28682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fill="none" extrusionOk="0">
                    <a:moveTo>
                      <a:pt x="1" y="1093"/>
                    </a:moveTo>
                    <a:lnTo>
                      <a:pt x="974" y="1"/>
                    </a:lnTo>
                    <a:lnTo>
                      <a:pt x="470" y="1468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31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32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33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34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35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36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37;p32"/>
              <p:cNvSpPr/>
              <p:nvPr/>
            </p:nvSpPr>
            <p:spPr>
              <a:xfrm>
                <a:off x="3186800" y="2802000"/>
                <a:ext cx="770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9" extrusionOk="0">
                    <a:moveTo>
                      <a:pt x="873" y="0"/>
                    </a:moveTo>
                    <a:cubicBezTo>
                      <a:pt x="361" y="0"/>
                      <a:pt x="0" y="336"/>
                      <a:pt x="65" y="913"/>
                    </a:cubicBezTo>
                    <a:cubicBezTo>
                      <a:pt x="445" y="1906"/>
                      <a:pt x="1433" y="2148"/>
                      <a:pt x="2171" y="2148"/>
                    </a:cubicBezTo>
                    <a:cubicBezTo>
                      <a:pt x="2688" y="2148"/>
                      <a:pt x="3081" y="2029"/>
                      <a:pt x="3054" y="1965"/>
                    </a:cubicBezTo>
                    <a:cubicBezTo>
                      <a:pt x="2485" y="584"/>
                      <a:pt x="1548" y="0"/>
                      <a:pt x="873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38;p32"/>
              <p:cNvSpPr/>
              <p:nvPr/>
            </p:nvSpPr>
            <p:spPr>
              <a:xfrm>
                <a:off x="3214950" y="2819725"/>
                <a:ext cx="367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74" fill="none" extrusionOk="0">
                    <a:moveTo>
                      <a:pt x="376" y="1"/>
                    </a:moveTo>
                    <a:lnTo>
                      <a:pt x="1468" y="973"/>
                    </a:lnTo>
                    <a:lnTo>
                      <a:pt x="0" y="469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39;p32"/>
              <p:cNvSpPr/>
              <p:nvPr/>
            </p:nvSpPr>
            <p:spPr>
              <a:xfrm>
                <a:off x="3270625" y="2849725"/>
                <a:ext cx="7705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7" extrusionOk="0">
                    <a:moveTo>
                      <a:pt x="909" y="0"/>
                    </a:moveTo>
                    <a:cubicBezTo>
                      <a:pt x="393" y="0"/>
                      <a:pt x="1" y="118"/>
                      <a:pt x="28" y="180"/>
                    </a:cubicBezTo>
                    <a:cubicBezTo>
                      <a:pt x="597" y="1562"/>
                      <a:pt x="1535" y="2147"/>
                      <a:pt x="2210" y="2147"/>
                    </a:cubicBezTo>
                    <a:cubicBezTo>
                      <a:pt x="2721" y="2147"/>
                      <a:pt x="3082" y="1811"/>
                      <a:pt x="3017" y="1232"/>
                    </a:cubicBezTo>
                    <a:cubicBezTo>
                      <a:pt x="2637" y="241"/>
                      <a:pt x="1647" y="0"/>
                      <a:pt x="9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40;p32"/>
              <p:cNvSpPr/>
              <p:nvPr/>
            </p:nvSpPr>
            <p:spPr>
              <a:xfrm>
                <a:off x="3282800" y="2861300"/>
                <a:ext cx="366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73" fill="none" extrusionOk="0">
                    <a:moveTo>
                      <a:pt x="1088" y="973"/>
                    </a:moveTo>
                    <a:lnTo>
                      <a:pt x="1" y="0"/>
                    </a:lnTo>
                    <a:lnTo>
                      <a:pt x="1464" y="504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41;p32"/>
              <p:cNvSpPr/>
              <p:nvPr/>
            </p:nvSpPr>
            <p:spPr>
              <a:xfrm>
                <a:off x="3213800" y="2768650"/>
                <a:ext cx="712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215" extrusionOk="0">
                    <a:moveTo>
                      <a:pt x="1327" y="1"/>
                    </a:moveTo>
                    <a:cubicBezTo>
                      <a:pt x="1106" y="1"/>
                      <a:pt x="884" y="110"/>
                      <a:pt x="696" y="346"/>
                    </a:cubicBezTo>
                    <a:cubicBezTo>
                      <a:pt x="0" y="1909"/>
                      <a:pt x="1799" y="3214"/>
                      <a:pt x="2042" y="3214"/>
                    </a:cubicBezTo>
                    <a:cubicBezTo>
                      <a:pt x="2055" y="3214"/>
                      <a:pt x="2063" y="3210"/>
                      <a:pt x="2067" y="3202"/>
                    </a:cubicBezTo>
                    <a:cubicBezTo>
                      <a:pt x="2850" y="1320"/>
                      <a:pt x="2096" y="1"/>
                      <a:pt x="1327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42;p32"/>
              <p:cNvSpPr/>
              <p:nvPr/>
            </p:nvSpPr>
            <p:spPr>
              <a:xfrm>
                <a:off x="3245350" y="2799050"/>
                <a:ext cx="170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1465" fill="none" extrusionOk="0">
                    <a:moveTo>
                      <a:pt x="597" y="1"/>
                    </a:moveTo>
                    <a:lnTo>
                      <a:pt x="681" y="1464"/>
                    </a:lnTo>
                    <a:lnTo>
                      <a:pt x="0" y="72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43;p32"/>
              <p:cNvSpPr/>
              <p:nvPr/>
            </p:nvSpPr>
            <p:spPr>
              <a:xfrm>
                <a:off x="3249400" y="2856350"/>
                <a:ext cx="71275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3218" extrusionOk="0">
                    <a:moveTo>
                      <a:pt x="809" y="0"/>
                    </a:moveTo>
                    <a:cubicBezTo>
                      <a:pt x="796" y="0"/>
                      <a:pt x="787" y="4"/>
                      <a:pt x="784" y="12"/>
                    </a:cubicBezTo>
                    <a:cubicBezTo>
                      <a:pt x="1" y="1895"/>
                      <a:pt x="755" y="3217"/>
                      <a:pt x="1525" y="3217"/>
                    </a:cubicBezTo>
                    <a:cubicBezTo>
                      <a:pt x="1746" y="3217"/>
                      <a:pt x="1968" y="3108"/>
                      <a:pt x="2155" y="2873"/>
                    </a:cubicBezTo>
                    <a:cubicBezTo>
                      <a:pt x="2850" y="1306"/>
                      <a:pt x="1051" y="0"/>
                      <a:pt x="8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44;p32"/>
              <p:cNvSpPr/>
              <p:nvPr/>
            </p:nvSpPr>
            <p:spPr>
              <a:xfrm>
                <a:off x="3272075" y="2869800"/>
                <a:ext cx="1705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460" fill="none" extrusionOk="0">
                    <a:moveTo>
                      <a:pt x="85" y="1459"/>
                    </a:moveTo>
                    <a:lnTo>
                      <a:pt x="1" y="0"/>
                    </a:lnTo>
                    <a:lnTo>
                      <a:pt x="682" y="1393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45;p32"/>
              <p:cNvSpPr/>
              <p:nvPr/>
            </p:nvSpPr>
            <p:spPr>
              <a:xfrm>
                <a:off x="3228925" y="2827550"/>
                <a:ext cx="671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2279" extrusionOk="0">
                    <a:moveTo>
                      <a:pt x="1399" y="1"/>
                    </a:moveTo>
                    <a:cubicBezTo>
                      <a:pt x="608" y="1"/>
                      <a:pt x="1" y="847"/>
                      <a:pt x="378" y="1633"/>
                    </a:cubicBezTo>
                    <a:cubicBezTo>
                      <a:pt x="588" y="2067"/>
                      <a:pt x="996" y="2279"/>
                      <a:pt x="1403" y="2279"/>
                    </a:cubicBezTo>
                    <a:cubicBezTo>
                      <a:pt x="1853" y="2279"/>
                      <a:pt x="2302" y="2020"/>
                      <a:pt x="2479" y="1518"/>
                    </a:cubicBezTo>
                    <a:cubicBezTo>
                      <a:pt x="2686" y="926"/>
                      <a:pt x="2377" y="276"/>
                      <a:pt x="1784" y="68"/>
                    </a:cubicBezTo>
                    <a:cubicBezTo>
                      <a:pt x="1653" y="22"/>
                      <a:pt x="1524" y="1"/>
                      <a:pt x="1399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46;p32"/>
              <p:cNvSpPr/>
              <p:nvPr/>
            </p:nvSpPr>
            <p:spPr>
              <a:xfrm>
                <a:off x="3313975" y="3054500"/>
                <a:ext cx="660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6177" extrusionOk="0">
                    <a:moveTo>
                      <a:pt x="2640" y="0"/>
                    </a:moveTo>
                    <a:lnTo>
                      <a:pt x="2640" y="0"/>
                    </a:lnTo>
                    <a:cubicBezTo>
                      <a:pt x="2640" y="0"/>
                      <a:pt x="2614" y="5"/>
                      <a:pt x="2552" y="27"/>
                    </a:cubicBezTo>
                    <a:cubicBezTo>
                      <a:pt x="2525" y="40"/>
                      <a:pt x="2494" y="49"/>
                      <a:pt x="2463" y="62"/>
                    </a:cubicBezTo>
                    <a:cubicBezTo>
                      <a:pt x="2423" y="80"/>
                      <a:pt x="2388" y="98"/>
                      <a:pt x="2348" y="120"/>
                    </a:cubicBezTo>
                    <a:cubicBezTo>
                      <a:pt x="2247" y="173"/>
                      <a:pt x="2149" y="239"/>
                      <a:pt x="2052" y="305"/>
                    </a:cubicBezTo>
                    <a:lnTo>
                      <a:pt x="1889" y="443"/>
                    </a:lnTo>
                    <a:cubicBezTo>
                      <a:pt x="1827" y="487"/>
                      <a:pt x="1774" y="549"/>
                      <a:pt x="1716" y="606"/>
                    </a:cubicBezTo>
                    <a:cubicBezTo>
                      <a:pt x="1685" y="637"/>
                      <a:pt x="1654" y="664"/>
                      <a:pt x="1623" y="695"/>
                    </a:cubicBezTo>
                    <a:lnTo>
                      <a:pt x="1539" y="796"/>
                    </a:lnTo>
                    <a:cubicBezTo>
                      <a:pt x="1482" y="867"/>
                      <a:pt x="1420" y="938"/>
                      <a:pt x="1362" y="1013"/>
                    </a:cubicBezTo>
                    <a:cubicBezTo>
                      <a:pt x="1243" y="1176"/>
                      <a:pt x="1137" y="1344"/>
                      <a:pt x="1040" y="1521"/>
                    </a:cubicBezTo>
                    <a:cubicBezTo>
                      <a:pt x="991" y="1610"/>
                      <a:pt x="929" y="1698"/>
                      <a:pt x="885" y="1795"/>
                    </a:cubicBezTo>
                    <a:cubicBezTo>
                      <a:pt x="841" y="1893"/>
                      <a:pt x="796" y="1994"/>
                      <a:pt x="752" y="2092"/>
                    </a:cubicBezTo>
                    <a:lnTo>
                      <a:pt x="686" y="2242"/>
                    </a:lnTo>
                    <a:cubicBezTo>
                      <a:pt x="668" y="2291"/>
                      <a:pt x="651" y="2344"/>
                      <a:pt x="628" y="2397"/>
                    </a:cubicBezTo>
                    <a:cubicBezTo>
                      <a:pt x="593" y="2503"/>
                      <a:pt x="558" y="2604"/>
                      <a:pt x="518" y="2711"/>
                    </a:cubicBezTo>
                    <a:cubicBezTo>
                      <a:pt x="500" y="2759"/>
                      <a:pt x="478" y="2812"/>
                      <a:pt x="465" y="2865"/>
                    </a:cubicBezTo>
                    <a:lnTo>
                      <a:pt x="421" y="3025"/>
                    </a:lnTo>
                    <a:cubicBezTo>
                      <a:pt x="390" y="3131"/>
                      <a:pt x="363" y="3237"/>
                      <a:pt x="332" y="3343"/>
                    </a:cubicBezTo>
                    <a:cubicBezTo>
                      <a:pt x="270" y="3551"/>
                      <a:pt x="244" y="3763"/>
                      <a:pt x="200" y="3966"/>
                    </a:cubicBezTo>
                    <a:cubicBezTo>
                      <a:pt x="182" y="4068"/>
                      <a:pt x="160" y="4165"/>
                      <a:pt x="147" y="4267"/>
                    </a:cubicBezTo>
                    <a:cubicBezTo>
                      <a:pt x="129" y="4364"/>
                      <a:pt x="120" y="4461"/>
                      <a:pt x="107" y="4554"/>
                    </a:cubicBezTo>
                    <a:cubicBezTo>
                      <a:pt x="85" y="4740"/>
                      <a:pt x="71" y="4917"/>
                      <a:pt x="49" y="5080"/>
                    </a:cubicBezTo>
                    <a:cubicBezTo>
                      <a:pt x="27" y="5244"/>
                      <a:pt x="27" y="5399"/>
                      <a:pt x="23" y="5531"/>
                    </a:cubicBezTo>
                    <a:cubicBezTo>
                      <a:pt x="14" y="5664"/>
                      <a:pt x="9" y="5783"/>
                      <a:pt x="9" y="5876"/>
                    </a:cubicBezTo>
                    <a:cubicBezTo>
                      <a:pt x="1" y="6066"/>
                      <a:pt x="1" y="6177"/>
                      <a:pt x="1" y="6177"/>
                    </a:cubicBezTo>
                    <a:cubicBezTo>
                      <a:pt x="1" y="6177"/>
                      <a:pt x="18" y="6071"/>
                      <a:pt x="49" y="5881"/>
                    </a:cubicBezTo>
                    <a:cubicBezTo>
                      <a:pt x="63" y="5788"/>
                      <a:pt x="80" y="5673"/>
                      <a:pt x="102" y="5540"/>
                    </a:cubicBezTo>
                    <a:cubicBezTo>
                      <a:pt x="111" y="5474"/>
                      <a:pt x="120" y="5403"/>
                      <a:pt x="133" y="5328"/>
                    </a:cubicBezTo>
                    <a:cubicBezTo>
                      <a:pt x="142" y="5257"/>
                      <a:pt x="151" y="5178"/>
                      <a:pt x="169" y="5098"/>
                    </a:cubicBezTo>
                    <a:cubicBezTo>
                      <a:pt x="200" y="4934"/>
                      <a:pt x="231" y="4762"/>
                      <a:pt x="266" y="4576"/>
                    </a:cubicBezTo>
                    <a:cubicBezTo>
                      <a:pt x="284" y="4488"/>
                      <a:pt x="297" y="4391"/>
                      <a:pt x="319" y="4298"/>
                    </a:cubicBezTo>
                    <a:cubicBezTo>
                      <a:pt x="341" y="4201"/>
                      <a:pt x="363" y="4103"/>
                      <a:pt x="385" y="4002"/>
                    </a:cubicBezTo>
                    <a:cubicBezTo>
                      <a:pt x="434" y="3807"/>
                      <a:pt x="474" y="3599"/>
                      <a:pt x="536" y="3396"/>
                    </a:cubicBezTo>
                    <a:cubicBezTo>
                      <a:pt x="567" y="3294"/>
                      <a:pt x="598" y="3188"/>
                      <a:pt x="624" y="3086"/>
                    </a:cubicBezTo>
                    <a:lnTo>
                      <a:pt x="668" y="2932"/>
                    </a:lnTo>
                    <a:cubicBezTo>
                      <a:pt x="686" y="2879"/>
                      <a:pt x="708" y="2830"/>
                      <a:pt x="726" y="2777"/>
                    </a:cubicBezTo>
                    <a:lnTo>
                      <a:pt x="832" y="2472"/>
                    </a:lnTo>
                    <a:cubicBezTo>
                      <a:pt x="850" y="2423"/>
                      <a:pt x="867" y="2370"/>
                      <a:pt x="885" y="2322"/>
                    </a:cubicBezTo>
                    <a:lnTo>
                      <a:pt x="951" y="2176"/>
                    </a:lnTo>
                    <a:cubicBezTo>
                      <a:pt x="991" y="2074"/>
                      <a:pt x="1031" y="1981"/>
                      <a:pt x="1075" y="1884"/>
                    </a:cubicBezTo>
                    <a:cubicBezTo>
                      <a:pt x="1115" y="1787"/>
                      <a:pt x="1168" y="1698"/>
                      <a:pt x="1212" y="1605"/>
                    </a:cubicBezTo>
                    <a:cubicBezTo>
                      <a:pt x="1300" y="1424"/>
                      <a:pt x="1407" y="1260"/>
                      <a:pt x="1499" y="1106"/>
                    </a:cubicBezTo>
                    <a:cubicBezTo>
                      <a:pt x="1548" y="1022"/>
                      <a:pt x="1610" y="955"/>
                      <a:pt x="1659" y="885"/>
                    </a:cubicBezTo>
                    <a:lnTo>
                      <a:pt x="1734" y="779"/>
                    </a:lnTo>
                    <a:cubicBezTo>
                      <a:pt x="1756" y="743"/>
                      <a:pt x="1787" y="717"/>
                      <a:pt x="1813" y="686"/>
                    </a:cubicBezTo>
                    <a:cubicBezTo>
                      <a:pt x="1866" y="624"/>
                      <a:pt x="1915" y="566"/>
                      <a:pt x="1964" y="509"/>
                    </a:cubicBezTo>
                    <a:lnTo>
                      <a:pt x="2114" y="363"/>
                    </a:lnTo>
                    <a:cubicBezTo>
                      <a:pt x="2198" y="288"/>
                      <a:pt x="2286" y="217"/>
                      <a:pt x="2379" y="151"/>
                    </a:cubicBezTo>
                    <a:cubicBezTo>
                      <a:pt x="2441" y="106"/>
                      <a:pt x="2503" y="67"/>
                      <a:pt x="2569" y="31"/>
                    </a:cubicBezTo>
                    <a:cubicBezTo>
                      <a:pt x="2591" y="22"/>
                      <a:pt x="2614" y="9"/>
                      <a:pt x="264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47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48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49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50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51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52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53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54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55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56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57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58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359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60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61;p32"/>
              <p:cNvSpPr/>
              <p:nvPr/>
            </p:nvSpPr>
            <p:spPr>
              <a:xfrm>
                <a:off x="3325475" y="3067300"/>
                <a:ext cx="361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42" extrusionOk="0">
                    <a:moveTo>
                      <a:pt x="1153" y="1"/>
                    </a:moveTo>
                    <a:cubicBezTo>
                      <a:pt x="1152" y="1"/>
                      <a:pt x="1151" y="1"/>
                      <a:pt x="1150" y="1"/>
                    </a:cubicBezTo>
                    <a:cubicBezTo>
                      <a:pt x="21" y="463"/>
                      <a:pt x="1" y="1442"/>
                      <a:pt x="584" y="1442"/>
                    </a:cubicBezTo>
                    <a:cubicBezTo>
                      <a:pt x="604" y="1442"/>
                      <a:pt x="625" y="1440"/>
                      <a:pt x="646" y="1438"/>
                    </a:cubicBezTo>
                    <a:cubicBezTo>
                      <a:pt x="1444" y="1128"/>
                      <a:pt x="1231" y="1"/>
                      <a:pt x="115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362;p32"/>
              <p:cNvSpPr/>
              <p:nvPr/>
            </p:nvSpPr>
            <p:spPr>
              <a:xfrm>
                <a:off x="3339175" y="3072725"/>
                <a:ext cx="1162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709" fill="none" extrusionOk="0">
                    <a:moveTo>
                      <a:pt x="1" y="527"/>
                    </a:moveTo>
                    <a:lnTo>
                      <a:pt x="465" y="1"/>
                    </a:lnTo>
                    <a:lnTo>
                      <a:pt x="226" y="70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63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64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65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66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67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68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69;p32"/>
              <p:cNvSpPr/>
              <p:nvPr/>
            </p:nvSpPr>
            <p:spPr>
              <a:xfrm>
                <a:off x="3316300" y="3040975"/>
                <a:ext cx="370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2" extrusionOk="0">
                    <a:moveTo>
                      <a:pt x="421" y="1"/>
                    </a:moveTo>
                    <a:cubicBezTo>
                      <a:pt x="175" y="1"/>
                      <a:pt x="1" y="162"/>
                      <a:pt x="31" y="440"/>
                    </a:cubicBezTo>
                    <a:cubicBezTo>
                      <a:pt x="216" y="915"/>
                      <a:pt x="691" y="1032"/>
                      <a:pt x="1045" y="1032"/>
                    </a:cubicBezTo>
                    <a:cubicBezTo>
                      <a:pt x="1293" y="1032"/>
                      <a:pt x="1481" y="975"/>
                      <a:pt x="1468" y="944"/>
                    </a:cubicBezTo>
                    <a:cubicBezTo>
                      <a:pt x="1197" y="282"/>
                      <a:pt x="746" y="1"/>
                      <a:pt x="421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70;p32"/>
              <p:cNvSpPr/>
              <p:nvPr/>
            </p:nvSpPr>
            <p:spPr>
              <a:xfrm>
                <a:off x="3329900" y="3049525"/>
                <a:ext cx="176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65" fill="none" extrusionOk="0">
                    <a:moveTo>
                      <a:pt x="182" y="0"/>
                    </a:moveTo>
                    <a:lnTo>
                      <a:pt x="703" y="465"/>
                    </a:lnTo>
                    <a:lnTo>
                      <a:pt x="0" y="226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71;p32"/>
              <p:cNvSpPr/>
              <p:nvPr/>
            </p:nvSpPr>
            <p:spPr>
              <a:xfrm>
                <a:off x="3356550" y="3063900"/>
                <a:ext cx="370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032" extrusionOk="0">
                    <a:moveTo>
                      <a:pt x="438" y="0"/>
                    </a:moveTo>
                    <a:cubicBezTo>
                      <a:pt x="190" y="0"/>
                      <a:pt x="0" y="58"/>
                      <a:pt x="13" y="89"/>
                    </a:cubicBezTo>
                    <a:cubicBezTo>
                      <a:pt x="287" y="751"/>
                      <a:pt x="739" y="1031"/>
                      <a:pt x="1064" y="1031"/>
                    </a:cubicBezTo>
                    <a:cubicBezTo>
                      <a:pt x="1310" y="1031"/>
                      <a:pt x="1482" y="871"/>
                      <a:pt x="1450" y="593"/>
                    </a:cubicBezTo>
                    <a:cubicBezTo>
                      <a:pt x="1268" y="117"/>
                      <a:pt x="793" y="0"/>
                      <a:pt x="43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72;p32"/>
              <p:cNvSpPr/>
              <p:nvPr/>
            </p:nvSpPr>
            <p:spPr>
              <a:xfrm>
                <a:off x="3362400" y="3069425"/>
                <a:ext cx="177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69" fill="none" extrusionOk="0">
                    <a:moveTo>
                      <a:pt x="526" y="469"/>
                    </a:moveTo>
                    <a:lnTo>
                      <a:pt x="0" y="0"/>
                    </a:lnTo>
                    <a:lnTo>
                      <a:pt x="708" y="24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73;p32"/>
              <p:cNvSpPr/>
              <p:nvPr/>
            </p:nvSpPr>
            <p:spPr>
              <a:xfrm>
                <a:off x="3329225" y="3024975"/>
                <a:ext cx="343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545" extrusionOk="0">
                    <a:moveTo>
                      <a:pt x="638" y="1"/>
                    </a:moveTo>
                    <a:cubicBezTo>
                      <a:pt x="532" y="1"/>
                      <a:pt x="426" y="53"/>
                      <a:pt x="337" y="164"/>
                    </a:cubicBezTo>
                    <a:cubicBezTo>
                      <a:pt x="1" y="920"/>
                      <a:pt x="870" y="1545"/>
                      <a:pt x="984" y="1545"/>
                    </a:cubicBezTo>
                    <a:cubicBezTo>
                      <a:pt x="990" y="1545"/>
                      <a:pt x="994" y="1543"/>
                      <a:pt x="996" y="1540"/>
                    </a:cubicBezTo>
                    <a:cubicBezTo>
                      <a:pt x="1374" y="635"/>
                      <a:pt x="1008" y="1"/>
                      <a:pt x="63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74;p32"/>
              <p:cNvSpPr/>
              <p:nvPr/>
            </p:nvSpPr>
            <p:spPr>
              <a:xfrm>
                <a:off x="3344375" y="3039575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288" y="1"/>
                    </a:moveTo>
                    <a:lnTo>
                      <a:pt x="328" y="703"/>
                    </a:lnTo>
                    <a:lnTo>
                      <a:pt x="0" y="3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75;p32"/>
              <p:cNvSpPr/>
              <p:nvPr/>
            </p:nvSpPr>
            <p:spPr>
              <a:xfrm>
                <a:off x="3346400" y="3067075"/>
                <a:ext cx="342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545" extrusionOk="0">
                    <a:moveTo>
                      <a:pt x="386" y="1"/>
                    </a:moveTo>
                    <a:cubicBezTo>
                      <a:pt x="380" y="1"/>
                      <a:pt x="376" y="2"/>
                      <a:pt x="375" y="6"/>
                    </a:cubicBezTo>
                    <a:cubicBezTo>
                      <a:pt x="0" y="910"/>
                      <a:pt x="363" y="1545"/>
                      <a:pt x="733" y="1545"/>
                    </a:cubicBezTo>
                    <a:cubicBezTo>
                      <a:pt x="838" y="1545"/>
                      <a:pt x="944" y="1493"/>
                      <a:pt x="1034" y="1381"/>
                    </a:cubicBezTo>
                    <a:cubicBezTo>
                      <a:pt x="1370" y="625"/>
                      <a:pt x="501" y="1"/>
                      <a:pt x="386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76;p32"/>
              <p:cNvSpPr/>
              <p:nvPr/>
            </p:nvSpPr>
            <p:spPr>
              <a:xfrm>
                <a:off x="3357300" y="3073500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41" y="704"/>
                    </a:moveTo>
                    <a:lnTo>
                      <a:pt x="1" y="1"/>
                    </a:lnTo>
                    <a:lnTo>
                      <a:pt x="328" y="67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77;p32"/>
              <p:cNvSpPr/>
              <p:nvPr/>
            </p:nvSpPr>
            <p:spPr>
              <a:xfrm>
                <a:off x="3336600" y="3053225"/>
                <a:ext cx="322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94" extrusionOk="0">
                    <a:moveTo>
                      <a:pt x="672" y="1"/>
                    </a:moveTo>
                    <a:cubicBezTo>
                      <a:pt x="293" y="1"/>
                      <a:pt x="0" y="404"/>
                      <a:pt x="183" y="781"/>
                    </a:cubicBezTo>
                    <a:cubicBezTo>
                      <a:pt x="282" y="992"/>
                      <a:pt x="479" y="1094"/>
                      <a:pt x="675" y="1094"/>
                    </a:cubicBezTo>
                    <a:cubicBezTo>
                      <a:pt x="890" y="1094"/>
                      <a:pt x="1106" y="971"/>
                      <a:pt x="1191" y="732"/>
                    </a:cubicBezTo>
                    <a:cubicBezTo>
                      <a:pt x="1289" y="445"/>
                      <a:pt x="1143" y="135"/>
                      <a:pt x="860" y="34"/>
                    </a:cubicBezTo>
                    <a:cubicBezTo>
                      <a:pt x="796" y="11"/>
                      <a:pt x="733" y="1"/>
                      <a:pt x="6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78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79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80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81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82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83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84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85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86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87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88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89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90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91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92;p32"/>
              <p:cNvSpPr/>
              <p:nvPr/>
            </p:nvSpPr>
            <p:spPr>
              <a:xfrm>
                <a:off x="3373900" y="3320750"/>
                <a:ext cx="5147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2054" extrusionOk="0">
                    <a:moveTo>
                      <a:pt x="1640" y="0"/>
                    </a:moveTo>
                    <a:cubicBezTo>
                      <a:pt x="1639" y="0"/>
                      <a:pt x="1637" y="1"/>
                      <a:pt x="1636" y="1"/>
                    </a:cubicBezTo>
                    <a:cubicBezTo>
                      <a:pt x="33" y="664"/>
                      <a:pt x="0" y="2053"/>
                      <a:pt x="831" y="2053"/>
                    </a:cubicBezTo>
                    <a:cubicBezTo>
                      <a:pt x="859" y="2053"/>
                      <a:pt x="889" y="2052"/>
                      <a:pt x="920" y="2048"/>
                    </a:cubicBezTo>
                    <a:cubicBezTo>
                      <a:pt x="2058" y="1612"/>
                      <a:pt x="1750" y="0"/>
                      <a:pt x="1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93;p32"/>
              <p:cNvSpPr/>
              <p:nvPr/>
            </p:nvSpPr>
            <p:spPr>
              <a:xfrm>
                <a:off x="3393350" y="3328625"/>
                <a:ext cx="16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4" fill="none" extrusionOk="0">
                    <a:moveTo>
                      <a:pt x="0" y="747"/>
                    </a:moveTo>
                    <a:lnTo>
                      <a:pt x="668" y="0"/>
                    </a:lnTo>
                    <a:lnTo>
                      <a:pt x="323" y="100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94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95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96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97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98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99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400;p32"/>
              <p:cNvSpPr/>
              <p:nvPr/>
            </p:nvSpPr>
            <p:spPr>
              <a:xfrm>
                <a:off x="3360925" y="3283375"/>
                <a:ext cx="526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468" extrusionOk="0">
                    <a:moveTo>
                      <a:pt x="597" y="1"/>
                    </a:moveTo>
                    <a:cubicBezTo>
                      <a:pt x="247" y="1"/>
                      <a:pt x="0" y="230"/>
                      <a:pt x="46" y="625"/>
                    </a:cubicBezTo>
                    <a:cubicBezTo>
                      <a:pt x="305" y="1302"/>
                      <a:pt x="978" y="1468"/>
                      <a:pt x="1481" y="1468"/>
                    </a:cubicBezTo>
                    <a:cubicBezTo>
                      <a:pt x="1836" y="1468"/>
                      <a:pt x="2107" y="1385"/>
                      <a:pt x="2088" y="1341"/>
                    </a:cubicBezTo>
                    <a:cubicBezTo>
                      <a:pt x="1699" y="399"/>
                      <a:pt x="1058" y="1"/>
                      <a:pt x="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401;p32"/>
              <p:cNvSpPr/>
              <p:nvPr/>
            </p:nvSpPr>
            <p:spPr>
              <a:xfrm>
                <a:off x="3380175" y="3295450"/>
                <a:ext cx="251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9" fill="none" extrusionOk="0">
                    <a:moveTo>
                      <a:pt x="257" y="1"/>
                    </a:moveTo>
                    <a:lnTo>
                      <a:pt x="1005" y="668"/>
                    </a:lnTo>
                    <a:lnTo>
                      <a:pt x="1" y="323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402;p32"/>
              <p:cNvSpPr/>
              <p:nvPr/>
            </p:nvSpPr>
            <p:spPr>
              <a:xfrm>
                <a:off x="3418200" y="3315975"/>
                <a:ext cx="527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469" extrusionOk="0">
                    <a:moveTo>
                      <a:pt x="624" y="1"/>
                    </a:moveTo>
                    <a:cubicBezTo>
                      <a:pt x="270" y="1"/>
                      <a:pt x="0" y="82"/>
                      <a:pt x="19" y="126"/>
                    </a:cubicBezTo>
                    <a:cubicBezTo>
                      <a:pt x="408" y="1069"/>
                      <a:pt x="1050" y="1468"/>
                      <a:pt x="1512" y="1468"/>
                    </a:cubicBezTo>
                    <a:cubicBezTo>
                      <a:pt x="1862" y="1468"/>
                      <a:pt x="2109" y="1239"/>
                      <a:pt x="2066" y="842"/>
                    </a:cubicBezTo>
                    <a:cubicBezTo>
                      <a:pt x="1806" y="166"/>
                      <a:pt x="1129" y="1"/>
                      <a:pt x="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403;p32"/>
              <p:cNvSpPr/>
              <p:nvPr/>
            </p:nvSpPr>
            <p:spPr>
              <a:xfrm>
                <a:off x="3426500" y="3323975"/>
                <a:ext cx="251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4" fill="none" extrusionOk="0">
                    <a:moveTo>
                      <a:pt x="748" y="664"/>
                    </a:moveTo>
                    <a:lnTo>
                      <a:pt x="0" y="0"/>
                    </a:lnTo>
                    <a:lnTo>
                      <a:pt x="1004" y="34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404;p32"/>
              <p:cNvSpPr/>
              <p:nvPr/>
            </p:nvSpPr>
            <p:spPr>
              <a:xfrm>
                <a:off x="3379300" y="3260525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909" y="0"/>
                    </a:moveTo>
                    <a:cubicBezTo>
                      <a:pt x="758" y="0"/>
                      <a:pt x="606" y="74"/>
                      <a:pt x="478" y="235"/>
                    </a:cubicBezTo>
                    <a:cubicBezTo>
                      <a:pt x="0" y="1304"/>
                      <a:pt x="1231" y="2197"/>
                      <a:pt x="1398" y="2197"/>
                    </a:cubicBezTo>
                    <a:cubicBezTo>
                      <a:pt x="1407" y="2197"/>
                      <a:pt x="1413" y="2195"/>
                      <a:pt x="1415" y="2189"/>
                    </a:cubicBezTo>
                    <a:cubicBezTo>
                      <a:pt x="1952" y="904"/>
                      <a:pt x="1435" y="0"/>
                      <a:pt x="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405;p32"/>
              <p:cNvSpPr/>
              <p:nvPr/>
            </p:nvSpPr>
            <p:spPr>
              <a:xfrm>
                <a:off x="3400850" y="32814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412" y="0"/>
                    </a:moveTo>
                    <a:lnTo>
                      <a:pt x="469" y="999"/>
                    </a:lnTo>
                    <a:lnTo>
                      <a:pt x="1" y="4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406;p32"/>
              <p:cNvSpPr/>
              <p:nvPr/>
            </p:nvSpPr>
            <p:spPr>
              <a:xfrm>
                <a:off x="3403700" y="3320550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554" y="1"/>
                    </a:moveTo>
                    <a:cubicBezTo>
                      <a:pt x="545" y="1"/>
                      <a:pt x="539" y="4"/>
                      <a:pt x="537" y="9"/>
                    </a:cubicBezTo>
                    <a:cubicBezTo>
                      <a:pt x="1" y="1295"/>
                      <a:pt x="517" y="2198"/>
                      <a:pt x="1044" y="2198"/>
                    </a:cubicBezTo>
                    <a:cubicBezTo>
                      <a:pt x="1194" y="2198"/>
                      <a:pt x="1346" y="2124"/>
                      <a:pt x="1474" y="1963"/>
                    </a:cubicBezTo>
                    <a:cubicBezTo>
                      <a:pt x="1952" y="895"/>
                      <a:pt x="721" y="1"/>
                      <a:pt x="5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407;p32"/>
              <p:cNvSpPr/>
              <p:nvPr/>
            </p:nvSpPr>
            <p:spPr>
              <a:xfrm>
                <a:off x="3419200" y="33297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58" y="999"/>
                    </a:moveTo>
                    <a:lnTo>
                      <a:pt x="1" y="0"/>
                    </a:lnTo>
                    <a:lnTo>
                      <a:pt x="469" y="95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08;p32"/>
              <p:cNvSpPr/>
              <p:nvPr/>
            </p:nvSpPr>
            <p:spPr>
              <a:xfrm>
                <a:off x="3389725" y="3300825"/>
                <a:ext cx="4597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558" extrusionOk="0">
                    <a:moveTo>
                      <a:pt x="956" y="1"/>
                    </a:moveTo>
                    <a:cubicBezTo>
                      <a:pt x="416" y="1"/>
                      <a:pt x="1" y="578"/>
                      <a:pt x="260" y="1117"/>
                    </a:cubicBezTo>
                    <a:cubicBezTo>
                      <a:pt x="403" y="1413"/>
                      <a:pt x="681" y="1557"/>
                      <a:pt x="959" y="1557"/>
                    </a:cubicBezTo>
                    <a:cubicBezTo>
                      <a:pt x="1266" y="1557"/>
                      <a:pt x="1572" y="1380"/>
                      <a:pt x="1693" y="1037"/>
                    </a:cubicBezTo>
                    <a:cubicBezTo>
                      <a:pt x="1838" y="635"/>
                      <a:pt x="1622" y="188"/>
                      <a:pt x="1219" y="47"/>
                    </a:cubicBezTo>
                    <a:cubicBezTo>
                      <a:pt x="1130" y="15"/>
                      <a:pt x="1041" y="1"/>
                      <a:pt x="95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409;p32"/>
              <p:cNvSpPr/>
              <p:nvPr/>
            </p:nvSpPr>
            <p:spPr>
              <a:xfrm>
                <a:off x="3238000" y="3043000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223" y="0"/>
                    </a:moveTo>
                    <a:cubicBezTo>
                      <a:pt x="511" y="0"/>
                      <a:pt x="1" y="823"/>
                      <a:pt x="73" y="849"/>
                    </a:cubicBezTo>
                    <a:cubicBezTo>
                      <a:pt x="363" y="962"/>
                      <a:pt x="628" y="1010"/>
                      <a:pt x="857" y="1010"/>
                    </a:cubicBezTo>
                    <a:cubicBezTo>
                      <a:pt x="1669" y="1010"/>
                      <a:pt x="2045" y="420"/>
                      <a:pt x="1594" y="76"/>
                    </a:cubicBezTo>
                    <a:cubicBezTo>
                      <a:pt x="1466" y="23"/>
                      <a:pt x="1342" y="0"/>
                      <a:pt x="1223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410;p32"/>
              <p:cNvSpPr/>
              <p:nvPr/>
            </p:nvSpPr>
            <p:spPr>
              <a:xfrm>
                <a:off x="3246875" y="3053400"/>
                <a:ext cx="2390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363" fill="none" extrusionOk="0">
                    <a:moveTo>
                      <a:pt x="1" y="363"/>
                    </a:moveTo>
                    <a:lnTo>
                      <a:pt x="956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411;p32"/>
              <p:cNvSpPr/>
              <p:nvPr/>
            </p:nvSpPr>
            <p:spPr>
              <a:xfrm>
                <a:off x="3239125" y="3065075"/>
                <a:ext cx="34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3" extrusionOk="0">
                    <a:moveTo>
                      <a:pt x="91" y="1"/>
                    </a:moveTo>
                    <a:cubicBezTo>
                      <a:pt x="34" y="1"/>
                      <a:pt x="0" y="10"/>
                      <a:pt x="1" y="24"/>
                    </a:cubicBezTo>
                    <a:cubicBezTo>
                      <a:pt x="89" y="949"/>
                      <a:pt x="597" y="1403"/>
                      <a:pt x="972" y="1403"/>
                    </a:cubicBezTo>
                    <a:cubicBezTo>
                      <a:pt x="1167" y="1403"/>
                      <a:pt x="1327" y="1280"/>
                      <a:pt x="1372" y="1036"/>
                    </a:cubicBezTo>
                    <a:cubicBezTo>
                      <a:pt x="1317" y="226"/>
                      <a:pt x="388" y="1"/>
                      <a:pt x="91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412;p32"/>
              <p:cNvSpPr/>
              <p:nvPr/>
            </p:nvSpPr>
            <p:spPr>
              <a:xfrm>
                <a:off x="3243900" y="3071075"/>
                <a:ext cx="187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95" fill="none" extrusionOk="0">
                    <a:moveTo>
                      <a:pt x="1" y="1"/>
                    </a:moveTo>
                    <a:lnTo>
                      <a:pt x="748" y="695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413;p32"/>
              <p:cNvSpPr/>
              <p:nvPr/>
            </p:nvSpPr>
            <p:spPr>
              <a:xfrm>
                <a:off x="3224850" y="3020075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1"/>
                    </a:moveTo>
                    <a:cubicBezTo>
                      <a:pt x="919" y="1"/>
                      <a:pt x="863" y="10"/>
                      <a:pt x="802" y="29"/>
                    </a:cubicBezTo>
                    <a:cubicBezTo>
                      <a:pt x="0" y="540"/>
                      <a:pt x="478" y="1724"/>
                      <a:pt x="568" y="1724"/>
                    </a:cubicBezTo>
                    <a:cubicBezTo>
                      <a:pt x="569" y="1724"/>
                      <a:pt x="571" y="1723"/>
                      <a:pt x="572" y="1722"/>
                    </a:cubicBezTo>
                    <a:cubicBezTo>
                      <a:pt x="1643" y="1003"/>
                      <a:pt x="1529" y="1"/>
                      <a:pt x="9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414;p32"/>
              <p:cNvSpPr/>
              <p:nvPr/>
            </p:nvSpPr>
            <p:spPr>
              <a:xfrm>
                <a:off x="3241150" y="3027975"/>
                <a:ext cx="707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960" fill="none" extrusionOk="0">
                    <a:moveTo>
                      <a:pt x="0" y="960"/>
                    </a:moveTo>
                    <a:lnTo>
                      <a:pt x="283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415;p32"/>
              <p:cNvSpPr/>
              <p:nvPr/>
            </p:nvSpPr>
            <p:spPr>
              <a:xfrm>
                <a:off x="3210800" y="3065625"/>
                <a:ext cx="410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1" extrusionOk="0">
                    <a:moveTo>
                      <a:pt x="1077" y="1"/>
                    </a:moveTo>
                    <a:cubicBezTo>
                      <a:pt x="1075" y="1"/>
                      <a:pt x="1074" y="1"/>
                      <a:pt x="1073" y="2"/>
                    </a:cubicBezTo>
                    <a:cubicBezTo>
                      <a:pt x="0" y="719"/>
                      <a:pt x="111" y="1720"/>
                      <a:pt x="666" y="1720"/>
                    </a:cubicBezTo>
                    <a:cubicBezTo>
                      <a:pt x="719" y="1720"/>
                      <a:pt x="777" y="1711"/>
                      <a:pt x="838" y="1691"/>
                    </a:cubicBezTo>
                    <a:cubicBezTo>
                      <a:pt x="1640" y="1179"/>
                      <a:pt x="1163" y="1"/>
                      <a:pt x="1077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416;p32"/>
              <p:cNvSpPr/>
              <p:nvPr/>
            </p:nvSpPr>
            <p:spPr>
              <a:xfrm>
                <a:off x="3216922" y="3052113"/>
                <a:ext cx="3625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6" extrusionOk="0">
                    <a:moveTo>
                      <a:pt x="755" y="1"/>
                    </a:moveTo>
                    <a:cubicBezTo>
                      <a:pt x="323" y="1"/>
                      <a:pt x="0" y="465"/>
                      <a:pt x="216" y="890"/>
                    </a:cubicBezTo>
                    <a:cubicBezTo>
                      <a:pt x="332" y="1116"/>
                      <a:pt x="547" y="1226"/>
                      <a:pt x="761" y="1226"/>
                    </a:cubicBezTo>
                    <a:cubicBezTo>
                      <a:pt x="1007" y="1226"/>
                      <a:pt x="1252" y="1082"/>
                      <a:pt x="1344" y="806"/>
                    </a:cubicBezTo>
                    <a:cubicBezTo>
                      <a:pt x="1450" y="483"/>
                      <a:pt x="1273" y="134"/>
                      <a:pt x="950" y="32"/>
                    </a:cubicBezTo>
                    <a:cubicBezTo>
                      <a:pt x="884" y="11"/>
                      <a:pt x="818" y="1"/>
                      <a:pt x="755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17;p32"/>
              <p:cNvSpPr/>
              <p:nvPr/>
            </p:nvSpPr>
            <p:spPr>
              <a:xfrm>
                <a:off x="3349100" y="2733825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191" y="1"/>
                    </a:moveTo>
                    <a:cubicBezTo>
                      <a:pt x="378" y="1"/>
                      <a:pt x="1" y="593"/>
                      <a:pt x="453" y="934"/>
                    </a:cubicBezTo>
                    <a:cubicBezTo>
                      <a:pt x="581" y="987"/>
                      <a:pt x="705" y="1010"/>
                      <a:pt x="823" y="1010"/>
                    </a:cubicBezTo>
                    <a:cubicBezTo>
                      <a:pt x="1536" y="1010"/>
                      <a:pt x="2045" y="187"/>
                      <a:pt x="1973" y="161"/>
                    </a:cubicBezTo>
                    <a:cubicBezTo>
                      <a:pt x="1684" y="48"/>
                      <a:pt x="1420" y="1"/>
                      <a:pt x="1191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418;p32"/>
              <p:cNvSpPr/>
              <p:nvPr/>
            </p:nvSpPr>
            <p:spPr>
              <a:xfrm>
                <a:off x="3360625" y="2739850"/>
                <a:ext cx="314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531" extrusionOk="0">
                    <a:moveTo>
                      <a:pt x="1110" y="0"/>
                    </a:moveTo>
                    <a:cubicBezTo>
                      <a:pt x="1098" y="0"/>
                      <a:pt x="1084" y="3"/>
                      <a:pt x="1070" y="8"/>
                    </a:cubicBezTo>
                    <a:lnTo>
                      <a:pt x="115" y="322"/>
                    </a:lnTo>
                    <a:cubicBezTo>
                      <a:pt x="0" y="360"/>
                      <a:pt x="33" y="530"/>
                      <a:pt x="147" y="530"/>
                    </a:cubicBezTo>
                    <a:cubicBezTo>
                      <a:pt x="151" y="530"/>
                      <a:pt x="155" y="530"/>
                      <a:pt x="160" y="530"/>
                    </a:cubicBezTo>
                    <a:cubicBezTo>
                      <a:pt x="168" y="530"/>
                      <a:pt x="177" y="525"/>
                      <a:pt x="182" y="525"/>
                    </a:cubicBezTo>
                    <a:lnTo>
                      <a:pt x="1137" y="207"/>
                    </a:lnTo>
                    <a:cubicBezTo>
                      <a:pt x="1255" y="167"/>
                      <a:pt x="1215" y="0"/>
                      <a:pt x="1110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419;p32"/>
              <p:cNvSpPr/>
              <p:nvPr/>
            </p:nvSpPr>
            <p:spPr>
              <a:xfrm>
                <a:off x="3399600" y="2716325"/>
                <a:ext cx="511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010" extrusionOk="0">
                    <a:moveTo>
                      <a:pt x="1220" y="1"/>
                    </a:moveTo>
                    <a:cubicBezTo>
                      <a:pt x="509" y="1"/>
                      <a:pt x="1" y="821"/>
                      <a:pt x="73" y="852"/>
                    </a:cubicBezTo>
                    <a:cubicBezTo>
                      <a:pt x="362" y="963"/>
                      <a:pt x="625" y="1010"/>
                      <a:pt x="853" y="1010"/>
                    </a:cubicBezTo>
                    <a:cubicBezTo>
                      <a:pt x="1668" y="1010"/>
                      <a:pt x="2046" y="420"/>
                      <a:pt x="1594" y="78"/>
                    </a:cubicBezTo>
                    <a:cubicBezTo>
                      <a:pt x="1465" y="24"/>
                      <a:pt x="1339" y="1"/>
                      <a:pt x="1220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420;p32"/>
              <p:cNvSpPr/>
              <p:nvPr/>
            </p:nvSpPr>
            <p:spPr>
              <a:xfrm>
                <a:off x="3404675" y="2723975"/>
                <a:ext cx="317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77" extrusionOk="0">
                    <a:moveTo>
                      <a:pt x="1114" y="1"/>
                    </a:moveTo>
                    <a:cubicBezTo>
                      <a:pt x="1100" y="1"/>
                      <a:pt x="1084" y="4"/>
                      <a:pt x="1068" y="11"/>
                    </a:cubicBezTo>
                    <a:lnTo>
                      <a:pt x="113" y="369"/>
                    </a:lnTo>
                    <a:cubicBezTo>
                      <a:pt x="1" y="416"/>
                      <a:pt x="40" y="577"/>
                      <a:pt x="153" y="577"/>
                    </a:cubicBezTo>
                    <a:cubicBezTo>
                      <a:pt x="156" y="577"/>
                      <a:pt x="159" y="577"/>
                      <a:pt x="162" y="577"/>
                    </a:cubicBezTo>
                    <a:cubicBezTo>
                      <a:pt x="170" y="577"/>
                      <a:pt x="179" y="572"/>
                      <a:pt x="188" y="572"/>
                    </a:cubicBezTo>
                    <a:lnTo>
                      <a:pt x="1143" y="210"/>
                    </a:lnTo>
                    <a:cubicBezTo>
                      <a:pt x="1268" y="171"/>
                      <a:pt x="1221" y="1"/>
                      <a:pt x="1114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421;p32"/>
              <p:cNvSpPr/>
              <p:nvPr/>
            </p:nvSpPr>
            <p:spPr>
              <a:xfrm>
                <a:off x="3364825" y="2701925"/>
                <a:ext cx="344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402" extrusionOk="0">
                    <a:moveTo>
                      <a:pt x="402" y="0"/>
                    </a:moveTo>
                    <a:cubicBezTo>
                      <a:pt x="206" y="0"/>
                      <a:pt x="46" y="123"/>
                      <a:pt x="0" y="367"/>
                    </a:cubicBezTo>
                    <a:cubicBezTo>
                      <a:pt x="56" y="1177"/>
                      <a:pt x="988" y="1402"/>
                      <a:pt x="1285" y="1402"/>
                    </a:cubicBezTo>
                    <a:cubicBezTo>
                      <a:pt x="1343" y="1402"/>
                      <a:pt x="1377" y="1393"/>
                      <a:pt x="1375" y="1379"/>
                    </a:cubicBezTo>
                    <a:cubicBezTo>
                      <a:pt x="1288" y="454"/>
                      <a:pt x="778" y="0"/>
                      <a:pt x="40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422;p32"/>
              <p:cNvSpPr/>
              <p:nvPr/>
            </p:nvSpPr>
            <p:spPr>
              <a:xfrm>
                <a:off x="3368825" y="270890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extrusionOk="0">
                    <a:moveTo>
                      <a:pt x="152" y="1"/>
                    </a:moveTo>
                    <a:cubicBezTo>
                      <a:pt x="71" y="1"/>
                      <a:pt x="0" y="107"/>
                      <a:pt x="75" y="185"/>
                    </a:cubicBezTo>
                    <a:lnTo>
                      <a:pt x="787" y="892"/>
                    </a:lnTo>
                    <a:cubicBezTo>
                      <a:pt x="806" y="911"/>
                      <a:pt x="832" y="924"/>
                      <a:pt x="859" y="924"/>
                    </a:cubicBezTo>
                    <a:cubicBezTo>
                      <a:pt x="863" y="924"/>
                      <a:pt x="867" y="924"/>
                      <a:pt x="871" y="923"/>
                    </a:cubicBezTo>
                    <a:cubicBezTo>
                      <a:pt x="963" y="914"/>
                      <a:pt x="999" y="804"/>
                      <a:pt x="937" y="742"/>
                    </a:cubicBezTo>
                    <a:lnTo>
                      <a:pt x="225" y="35"/>
                    </a:lnTo>
                    <a:cubicBezTo>
                      <a:pt x="202" y="11"/>
                      <a:pt x="177" y="1"/>
                      <a:pt x="15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423;p32"/>
              <p:cNvSpPr/>
              <p:nvPr/>
            </p:nvSpPr>
            <p:spPr>
              <a:xfrm>
                <a:off x="3400700" y="2738425"/>
                <a:ext cx="343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2" extrusionOk="0">
                    <a:moveTo>
                      <a:pt x="97" y="0"/>
                    </a:moveTo>
                    <a:cubicBezTo>
                      <a:pt x="37" y="0"/>
                      <a:pt x="1" y="10"/>
                      <a:pt x="2" y="25"/>
                    </a:cubicBezTo>
                    <a:cubicBezTo>
                      <a:pt x="90" y="947"/>
                      <a:pt x="597" y="1402"/>
                      <a:pt x="973" y="1402"/>
                    </a:cubicBezTo>
                    <a:cubicBezTo>
                      <a:pt x="1168" y="1402"/>
                      <a:pt x="1327" y="1278"/>
                      <a:pt x="1373" y="1033"/>
                    </a:cubicBezTo>
                    <a:cubicBezTo>
                      <a:pt x="1318" y="227"/>
                      <a:pt x="399" y="0"/>
                      <a:pt x="97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424;p32"/>
              <p:cNvSpPr/>
              <p:nvPr/>
            </p:nvSpPr>
            <p:spPr>
              <a:xfrm>
                <a:off x="3401500" y="2741625"/>
                <a:ext cx="262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11" extrusionOk="0">
                    <a:moveTo>
                      <a:pt x="158" y="0"/>
                    </a:moveTo>
                    <a:cubicBezTo>
                      <a:pt x="73" y="0"/>
                      <a:pt x="1" y="117"/>
                      <a:pt x="90" y="189"/>
                    </a:cubicBezTo>
                    <a:lnTo>
                      <a:pt x="837" y="883"/>
                    </a:lnTo>
                    <a:cubicBezTo>
                      <a:pt x="855" y="901"/>
                      <a:pt x="880" y="911"/>
                      <a:pt x="905" y="911"/>
                    </a:cubicBezTo>
                    <a:cubicBezTo>
                      <a:pt x="911" y="911"/>
                      <a:pt x="916" y="910"/>
                      <a:pt x="921" y="910"/>
                    </a:cubicBezTo>
                    <a:cubicBezTo>
                      <a:pt x="1014" y="901"/>
                      <a:pt x="1049" y="790"/>
                      <a:pt x="983" y="724"/>
                    </a:cubicBezTo>
                    <a:lnTo>
                      <a:pt x="231" y="34"/>
                    </a:lnTo>
                    <a:cubicBezTo>
                      <a:pt x="208" y="10"/>
                      <a:pt x="182" y="0"/>
                      <a:pt x="158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25;p32"/>
              <p:cNvSpPr/>
              <p:nvPr/>
            </p:nvSpPr>
            <p:spPr>
              <a:xfrm>
                <a:off x="3386450" y="2693350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0"/>
                    </a:moveTo>
                    <a:cubicBezTo>
                      <a:pt x="919" y="0"/>
                      <a:pt x="862" y="10"/>
                      <a:pt x="802" y="29"/>
                    </a:cubicBezTo>
                    <a:cubicBezTo>
                      <a:pt x="0" y="540"/>
                      <a:pt x="478" y="1723"/>
                      <a:pt x="567" y="1723"/>
                    </a:cubicBezTo>
                    <a:cubicBezTo>
                      <a:pt x="569" y="1723"/>
                      <a:pt x="571" y="1723"/>
                      <a:pt x="572" y="1722"/>
                    </a:cubicBezTo>
                    <a:cubicBezTo>
                      <a:pt x="1642" y="1003"/>
                      <a:pt x="1529" y="0"/>
                      <a:pt x="97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26;p32"/>
              <p:cNvSpPr/>
              <p:nvPr/>
            </p:nvSpPr>
            <p:spPr>
              <a:xfrm>
                <a:off x="3399750" y="2698675"/>
                <a:ext cx="13175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1" extrusionOk="0">
                    <a:moveTo>
                      <a:pt x="399" y="0"/>
                    </a:moveTo>
                    <a:cubicBezTo>
                      <a:pt x="359" y="0"/>
                      <a:pt x="318" y="22"/>
                      <a:pt x="301" y="72"/>
                    </a:cubicBezTo>
                    <a:lnTo>
                      <a:pt x="18" y="1032"/>
                    </a:lnTo>
                    <a:cubicBezTo>
                      <a:pt x="1" y="1089"/>
                      <a:pt x="31" y="1151"/>
                      <a:pt x="89" y="1164"/>
                    </a:cubicBezTo>
                    <a:cubicBezTo>
                      <a:pt x="98" y="1167"/>
                      <a:pt x="108" y="1170"/>
                      <a:pt x="117" y="1170"/>
                    </a:cubicBezTo>
                    <a:cubicBezTo>
                      <a:pt x="121" y="1170"/>
                      <a:pt x="125" y="1170"/>
                      <a:pt x="129" y="1169"/>
                    </a:cubicBezTo>
                    <a:cubicBezTo>
                      <a:pt x="173" y="1164"/>
                      <a:pt x="208" y="1133"/>
                      <a:pt x="222" y="1093"/>
                    </a:cubicBezTo>
                    <a:lnTo>
                      <a:pt x="505" y="134"/>
                    </a:lnTo>
                    <a:cubicBezTo>
                      <a:pt x="526" y="53"/>
                      <a:pt x="462" y="0"/>
                      <a:pt x="399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27;p32"/>
              <p:cNvSpPr/>
              <p:nvPr/>
            </p:nvSpPr>
            <p:spPr>
              <a:xfrm>
                <a:off x="3372350" y="2739000"/>
                <a:ext cx="410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0" extrusionOk="0">
                    <a:moveTo>
                      <a:pt x="1079" y="0"/>
                    </a:moveTo>
                    <a:cubicBezTo>
                      <a:pt x="1078" y="0"/>
                      <a:pt x="1076" y="1"/>
                      <a:pt x="1074" y="2"/>
                    </a:cubicBezTo>
                    <a:cubicBezTo>
                      <a:pt x="0" y="717"/>
                      <a:pt x="114" y="1719"/>
                      <a:pt x="670" y="1719"/>
                    </a:cubicBezTo>
                    <a:cubicBezTo>
                      <a:pt x="723" y="1719"/>
                      <a:pt x="780" y="1710"/>
                      <a:pt x="840" y="1691"/>
                    </a:cubicBezTo>
                    <a:cubicBezTo>
                      <a:pt x="1641" y="1180"/>
                      <a:pt x="1166" y="0"/>
                      <a:pt x="1079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428;p32"/>
              <p:cNvSpPr/>
              <p:nvPr/>
            </p:nvSpPr>
            <p:spPr>
              <a:xfrm>
                <a:off x="3387475" y="2743225"/>
                <a:ext cx="1235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200" extrusionOk="0">
                    <a:moveTo>
                      <a:pt x="366" y="1"/>
                    </a:moveTo>
                    <a:cubicBezTo>
                      <a:pt x="323" y="1"/>
                      <a:pt x="280" y="25"/>
                      <a:pt x="266" y="81"/>
                    </a:cubicBezTo>
                    <a:lnTo>
                      <a:pt x="14" y="1067"/>
                    </a:lnTo>
                    <a:cubicBezTo>
                      <a:pt x="1" y="1124"/>
                      <a:pt x="32" y="1182"/>
                      <a:pt x="89" y="1199"/>
                    </a:cubicBezTo>
                    <a:lnTo>
                      <a:pt x="129" y="1199"/>
                    </a:lnTo>
                    <a:cubicBezTo>
                      <a:pt x="169" y="1195"/>
                      <a:pt x="209" y="1164"/>
                      <a:pt x="217" y="1124"/>
                    </a:cubicBezTo>
                    <a:lnTo>
                      <a:pt x="469" y="134"/>
                    </a:lnTo>
                    <a:cubicBezTo>
                      <a:pt x="493" y="52"/>
                      <a:pt x="429" y="1"/>
                      <a:pt x="36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29;p32"/>
              <p:cNvSpPr/>
              <p:nvPr/>
            </p:nvSpPr>
            <p:spPr>
              <a:xfrm>
                <a:off x="3379875" y="2723225"/>
                <a:ext cx="3625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7" extrusionOk="0">
                    <a:moveTo>
                      <a:pt x="758" y="1"/>
                    </a:moveTo>
                    <a:cubicBezTo>
                      <a:pt x="327" y="1"/>
                      <a:pt x="0" y="469"/>
                      <a:pt x="216" y="894"/>
                    </a:cubicBezTo>
                    <a:cubicBezTo>
                      <a:pt x="331" y="1118"/>
                      <a:pt x="546" y="1226"/>
                      <a:pt x="760" y="1226"/>
                    </a:cubicBezTo>
                    <a:cubicBezTo>
                      <a:pt x="1006" y="1226"/>
                      <a:pt x="1251" y="1082"/>
                      <a:pt x="1344" y="806"/>
                    </a:cubicBezTo>
                    <a:cubicBezTo>
                      <a:pt x="1450" y="483"/>
                      <a:pt x="1273" y="138"/>
                      <a:pt x="950" y="32"/>
                    </a:cubicBezTo>
                    <a:cubicBezTo>
                      <a:pt x="885" y="11"/>
                      <a:pt x="820" y="1"/>
                      <a:pt x="75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30;p32"/>
              <p:cNvSpPr/>
              <p:nvPr/>
            </p:nvSpPr>
            <p:spPr>
              <a:xfrm>
                <a:off x="3386700" y="2829125"/>
                <a:ext cx="56175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412" extrusionOk="0">
                    <a:moveTo>
                      <a:pt x="1062" y="0"/>
                    </a:moveTo>
                    <a:lnTo>
                      <a:pt x="1062" y="0"/>
                    </a:lnTo>
                    <a:cubicBezTo>
                      <a:pt x="10" y="863"/>
                      <a:pt x="1" y="2282"/>
                      <a:pt x="1" y="2282"/>
                    </a:cubicBezTo>
                    <a:cubicBezTo>
                      <a:pt x="207" y="2371"/>
                      <a:pt x="414" y="2412"/>
                      <a:pt x="615" y="2412"/>
                    </a:cubicBezTo>
                    <a:cubicBezTo>
                      <a:pt x="1297" y="2412"/>
                      <a:pt x="1916" y="1951"/>
                      <a:pt x="2247" y="1398"/>
                    </a:cubicBezTo>
                    <a:lnTo>
                      <a:pt x="2247" y="1398"/>
                    </a:lnTo>
                    <a:cubicBezTo>
                      <a:pt x="1906" y="1655"/>
                      <a:pt x="1574" y="1856"/>
                      <a:pt x="1310" y="1856"/>
                    </a:cubicBezTo>
                    <a:cubicBezTo>
                      <a:pt x="1129" y="1856"/>
                      <a:pt x="980" y="1761"/>
                      <a:pt x="881" y="1526"/>
                    </a:cubicBezTo>
                    <a:cubicBezTo>
                      <a:pt x="757" y="1154"/>
                      <a:pt x="1027" y="571"/>
                      <a:pt x="1062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31;p32"/>
              <p:cNvSpPr/>
              <p:nvPr/>
            </p:nvSpPr>
            <p:spPr>
              <a:xfrm>
                <a:off x="3405600" y="2812975"/>
                <a:ext cx="55300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2505" extrusionOk="0">
                    <a:moveTo>
                      <a:pt x="2211" y="1"/>
                    </a:moveTo>
                    <a:cubicBezTo>
                      <a:pt x="1349" y="32"/>
                      <a:pt x="739" y="293"/>
                      <a:pt x="306" y="646"/>
                    </a:cubicBezTo>
                    <a:cubicBezTo>
                      <a:pt x="271" y="1217"/>
                      <a:pt x="1" y="1800"/>
                      <a:pt x="125" y="2176"/>
                    </a:cubicBezTo>
                    <a:cubicBezTo>
                      <a:pt x="225" y="2411"/>
                      <a:pt x="374" y="2505"/>
                      <a:pt x="554" y="2505"/>
                    </a:cubicBezTo>
                    <a:cubicBezTo>
                      <a:pt x="818" y="2505"/>
                      <a:pt x="1149" y="2303"/>
                      <a:pt x="1491" y="2048"/>
                    </a:cubicBezTo>
                    <a:cubicBezTo>
                      <a:pt x="1584" y="1893"/>
                      <a:pt x="1654" y="1725"/>
                      <a:pt x="1703" y="1548"/>
                    </a:cubicBezTo>
                    <a:cubicBezTo>
                      <a:pt x="1831" y="1022"/>
                      <a:pt x="2004" y="505"/>
                      <a:pt x="221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32;p32"/>
              <p:cNvSpPr/>
              <p:nvPr/>
            </p:nvSpPr>
            <p:spPr>
              <a:xfrm>
                <a:off x="3338625" y="2911350"/>
                <a:ext cx="397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66" extrusionOk="0">
                    <a:moveTo>
                      <a:pt x="1486" y="1"/>
                    </a:moveTo>
                    <a:lnTo>
                      <a:pt x="1486" y="1"/>
                    </a:lnTo>
                    <a:cubicBezTo>
                      <a:pt x="566" y="72"/>
                      <a:pt x="1" y="854"/>
                      <a:pt x="1" y="854"/>
                    </a:cubicBezTo>
                    <a:cubicBezTo>
                      <a:pt x="220" y="1218"/>
                      <a:pt x="595" y="1366"/>
                      <a:pt x="971" y="1366"/>
                    </a:cubicBezTo>
                    <a:cubicBezTo>
                      <a:pt x="1185" y="1366"/>
                      <a:pt x="1400" y="1318"/>
                      <a:pt x="1588" y="1234"/>
                    </a:cubicBezTo>
                    <a:lnTo>
                      <a:pt x="1588" y="1234"/>
                    </a:lnTo>
                    <a:cubicBezTo>
                      <a:pt x="1549" y="1235"/>
                      <a:pt x="1510" y="1236"/>
                      <a:pt x="1472" y="1236"/>
                    </a:cubicBezTo>
                    <a:cubicBezTo>
                      <a:pt x="1038" y="1236"/>
                      <a:pt x="698" y="1157"/>
                      <a:pt x="783" y="775"/>
                    </a:cubicBezTo>
                    <a:cubicBezTo>
                      <a:pt x="863" y="523"/>
                      <a:pt x="1243" y="306"/>
                      <a:pt x="1486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33;p32"/>
              <p:cNvSpPr/>
              <p:nvPr/>
            </p:nvSpPr>
            <p:spPr>
              <a:xfrm>
                <a:off x="3356050" y="2911250"/>
                <a:ext cx="52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41" extrusionOk="0">
                    <a:moveTo>
                      <a:pt x="916" y="0"/>
                    </a:moveTo>
                    <a:cubicBezTo>
                      <a:pt x="873" y="0"/>
                      <a:pt x="831" y="2"/>
                      <a:pt x="789" y="5"/>
                    </a:cubicBezTo>
                    <a:cubicBezTo>
                      <a:pt x="546" y="310"/>
                      <a:pt x="166" y="527"/>
                      <a:pt x="86" y="779"/>
                    </a:cubicBezTo>
                    <a:cubicBezTo>
                      <a:pt x="1" y="1161"/>
                      <a:pt x="341" y="1240"/>
                      <a:pt x="775" y="1240"/>
                    </a:cubicBezTo>
                    <a:cubicBezTo>
                      <a:pt x="813" y="1240"/>
                      <a:pt x="852" y="1239"/>
                      <a:pt x="891" y="1238"/>
                    </a:cubicBezTo>
                    <a:cubicBezTo>
                      <a:pt x="1001" y="1190"/>
                      <a:pt x="1107" y="1123"/>
                      <a:pt x="1200" y="1044"/>
                    </a:cubicBezTo>
                    <a:cubicBezTo>
                      <a:pt x="1483" y="805"/>
                      <a:pt x="1779" y="584"/>
                      <a:pt x="2093" y="385"/>
                    </a:cubicBezTo>
                    <a:cubicBezTo>
                      <a:pt x="1660" y="102"/>
                      <a:pt x="1266" y="0"/>
                      <a:pt x="916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34;p32"/>
              <p:cNvSpPr/>
              <p:nvPr/>
            </p:nvSpPr>
            <p:spPr>
              <a:xfrm>
                <a:off x="3271650" y="3264175"/>
                <a:ext cx="494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023" extrusionOk="0">
                    <a:moveTo>
                      <a:pt x="14" y="0"/>
                    </a:moveTo>
                    <a:lnTo>
                      <a:pt x="0" y="18"/>
                    </a:lnTo>
                    <a:cubicBezTo>
                      <a:pt x="75" y="76"/>
                      <a:pt x="151" y="138"/>
                      <a:pt x="221" y="199"/>
                    </a:cubicBezTo>
                    <a:cubicBezTo>
                      <a:pt x="407" y="367"/>
                      <a:pt x="579" y="553"/>
                      <a:pt x="734" y="748"/>
                    </a:cubicBezTo>
                    <a:cubicBezTo>
                      <a:pt x="840" y="876"/>
                      <a:pt x="938" y="1013"/>
                      <a:pt x="1030" y="1154"/>
                    </a:cubicBezTo>
                    <a:cubicBezTo>
                      <a:pt x="1132" y="1309"/>
                      <a:pt x="1225" y="1473"/>
                      <a:pt x="1305" y="1641"/>
                    </a:cubicBezTo>
                    <a:cubicBezTo>
                      <a:pt x="1393" y="1818"/>
                      <a:pt x="1468" y="2003"/>
                      <a:pt x="1534" y="2193"/>
                    </a:cubicBezTo>
                    <a:cubicBezTo>
                      <a:pt x="1601" y="2388"/>
                      <a:pt x="1649" y="2587"/>
                      <a:pt x="1689" y="2790"/>
                    </a:cubicBezTo>
                    <a:cubicBezTo>
                      <a:pt x="1729" y="2994"/>
                      <a:pt x="1751" y="3197"/>
                      <a:pt x="1764" y="3405"/>
                    </a:cubicBezTo>
                    <a:cubicBezTo>
                      <a:pt x="1769" y="3507"/>
                      <a:pt x="1769" y="3608"/>
                      <a:pt x="1769" y="3705"/>
                    </a:cubicBezTo>
                    <a:cubicBezTo>
                      <a:pt x="1769" y="3807"/>
                      <a:pt x="1760" y="3904"/>
                      <a:pt x="1756" y="4002"/>
                    </a:cubicBezTo>
                    <a:cubicBezTo>
                      <a:pt x="1738" y="4187"/>
                      <a:pt x="1716" y="4373"/>
                      <a:pt x="1680" y="4554"/>
                    </a:cubicBezTo>
                    <a:cubicBezTo>
                      <a:pt x="1667" y="4643"/>
                      <a:pt x="1645" y="4727"/>
                      <a:pt x="1623" y="4806"/>
                    </a:cubicBezTo>
                    <a:cubicBezTo>
                      <a:pt x="1601" y="4890"/>
                      <a:pt x="1588" y="4970"/>
                      <a:pt x="1561" y="5041"/>
                    </a:cubicBezTo>
                    <a:cubicBezTo>
                      <a:pt x="1517" y="5191"/>
                      <a:pt x="1473" y="5328"/>
                      <a:pt x="1428" y="5447"/>
                    </a:cubicBezTo>
                    <a:cubicBezTo>
                      <a:pt x="1384" y="5562"/>
                      <a:pt x="1349" y="5669"/>
                      <a:pt x="1309" y="5753"/>
                    </a:cubicBezTo>
                    <a:lnTo>
                      <a:pt x="1194" y="6013"/>
                    </a:lnTo>
                    <a:lnTo>
                      <a:pt x="1216" y="6022"/>
                    </a:lnTo>
                    <a:lnTo>
                      <a:pt x="1252" y="5956"/>
                    </a:lnTo>
                    <a:cubicBezTo>
                      <a:pt x="1278" y="5916"/>
                      <a:pt x="1318" y="5850"/>
                      <a:pt x="1362" y="5775"/>
                    </a:cubicBezTo>
                    <a:cubicBezTo>
                      <a:pt x="1411" y="5695"/>
                      <a:pt x="1459" y="5593"/>
                      <a:pt x="1517" y="5478"/>
                    </a:cubicBezTo>
                    <a:cubicBezTo>
                      <a:pt x="1579" y="5346"/>
                      <a:pt x="1636" y="5213"/>
                      <a:pt x="1685" y="5076"/>
                    </a:cubicBezTo>
                    <a:cubicBezTo>
                      <a:pt x="1716" y="5005"/>
                      <a:pt x="1738" y="4926"/>
                      <a:pt x="1764" y="4842"/>
                    </a:cubicBezTo>
                    <a:cubicBezTo>
                      <a:pt x="1795" y="4758"/>
                      <a:pt x="1817" y="4674"/>
                      <a:pt x="1840" y="4585"/>
                    </a:cubicBezTo>
                    <a:cubicBezTo>
                      <a:pt x="1857" y="4497"/>
                      <a:pt x="1884" y="4404"/>
                      <a:pt x="1901" y="4307"/>
                    </a:cubicBezTo>
                    <a:cubicBezTo>
                      <a:pt x="1915" y="4214"/>
                      <a:pt x="1937" y="4117"/>
                      <a:pt x="1946" y="4015"/>
                    </a:cubicBezTo>
                    <a:cubicBezTo>
                      <a:pt x="1950" y="3913"/>
                      <a:pt x="1968" y="3812"/>
                      <a:pt x="1968" y="3710"/>
                    </a:cubicBezTo>
                    <a:cubicBezTo>
                      <a:pt x="1968" y="3604"/>
                      <a:pt x="1977" y="3498"/>
                      <a:pt x="1968" y="3392"/>
                    </a:cubicBezTo>
                    <a:cubicBezTo>
                      <a:pt x="1959" y="3175"/>
                      <a:pt x="1937" y="2963"/>
                      <a:pt x="1897" y="2751"/>
                    </a:cubicBezTo>
                    <a:cubicBezTo>
                      <a:pt x="1857" y="2538"/>
                      <a:pt x="1800" y="2330"/>
                      <a:pt x="1729" y="2127"/>
                    </a:cubicBezTo>
                    <a:cubicBezTo>
                      <a:pt x="1689" y="2025"/>
                      <a:pt x="1658" y="1924"/>
                      <a:pt x="1610" y="1831"/>
                    </a:cubicBezTo>
                    <a:lnTo>
                      <a:pt x="1543" y="1689"/>
                    </a:lnTo>
                    <a:lnTo>
                      <a:pt x="1473" y="1557"/>
                    </a:lnTo>
                    <a:cubicBezTo>
                      <a:pt x="1428" y="1464"/>
                      <a:pt x="1380" y="1380"/>
                      <a:pt x="1327" y="1296"/>
                    </a:cubicBezTo>
                    <a:cubicBezTo>
                      <a:pt x="1269" y="1216"/>
                      <a:pt x="1221" y="1137"/>
                      <a:pt x="1163" y="1066"/>
                    </a:cubicBezTo>
                    <a:cubicBezTo>
                      <a:pt x="1061" y="925"/>
                      <a:pt x="951" y="792"/>
                      <a:pt x="831" y="664"/>
                    </a:cubicBezTo>
                    <a:cubicBezTo>
                      <a:pt x="734" y="558"/>
                      <a:pt x="628" y="456"/>
                      <a:pt x="518" y="363"/>
                    </a:cubicBezTo>
                    <a:cubicBezTo>
                      <a:pt x="420" y="279"/>
                      <a:pt x="332" y="213"/>
                      <a:pt x="257" y="155"/>
                    </a:cubicBezTo>
                    <a:cubicBezTo>
                      <a:pt x="182" y="98"/>
                      <a:pt x="120" y="62"/>
                      <a:pt x="80" y="3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35;p32"/>
              <p:cNvSpPr/>
              <p:nvPr/>
            </p:nvSpPr>
            <p:spPr>
              <a:xfrm>
                <a:off x="3230850" y="3218850"/>
                <a:ext cx="6657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291" extrusionOk="0">
                    <a:moveTo>
                      <a:pt x="1464" y="1"/>
                    </a:moveTo>
                    <a:cubicBezTo>
                      <a:pt x="1862" y="598"/>
                      <a:pt x="2110" y="1155"/>
                      <a:pt x="1517" y="1371"/>
                    </a:cubicBezTo>
                    <a:cubicBezTo>
                      <a:pt x="1463" y="1386"/>
                      <a:pt x="1405" y="1392"/>
                      <a:pt x="1344" y="1392"/>
                    </a:cubicBezTo>
                    <a:cubicBezTo>
                      <a:pt x="976" y="1392"/>
                      <a:pt x="490" y="1163"/>
                      <a:pt x="1" y="1106"/>
                    </a:cubicBezTo>
                    <a:lnTo>
                      <a:pt x="1" y="1106"/>
                    </a:lnTo>
                    <a:cubicBezTo>
                      <a:pt x="806" y="2207"/>
                      <a:pt x="2220" y="2291"/>
                      <a:pt x="2220" y="2291"/>
                    </a:cubicBezTo>
                    <a:cubicBezTo>
                      <a:pt x="2662" y="1407"/>
                      <a:pt x="2154" y="469"/>
                      <a:pt x="1464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36;p32"/>
              <p:cNvSpPr/>
              <p:nvPr/>
            </p:nvSpPr>
            <p:spPr>
              <a:xfrm>
                <a:off x="3216925" y="3198075"/>
                <a:ext cx="666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2224" extrusionOk="0">
                    <a:moveTo>
                      <a:pt x="18" y="1"/>
                    </a:moveTo>
                    <a:lnTo>
                      <a:pt x="18" y="1"/>
                    </a:lnTo>
                    <a:cubicBezTo>
                      <a:pt x="1" y="858"/>
                      <a:pt x="226" y="1486"/>
                      <a:pt x="558" y="1937"/>
                    </a:cubicBezTo>
                    <a:cubicBezTo>
                      <a:pt x="1047" y="1994"/>
                      <a:pt x="1533" y="2223"/>
                      <a:pt x="1901" y="2223"/>
                    </a:cubicBezTo>
                    <a:cubicBezTo>
                      <a:pt x="1962" y="2223"/>
                      <a:pt x="2020" y="2217"/>
                      <a:pt x="2074" y="2202"/>
                    </a:cubicBezTo>
                    <a:cubicBezTo>
                      <a:pt x="2667" y="1986"/>
                      <a:pt x="2419" y="1429"/>
                      <a:pt x="2021" y="832"/>
                    </a:cubicBezTo>
                    <a:cubicBezTo>
                      <a:pt x="1871" y="730"/>
                      <a:pt x="1707" y="651"/>
                      <a:pt x="1539" y="593"/>
                    </a:cubicBezTo>
                    <a:cubicBezTo>
                      <a:pt x="828" y="372"/>
                      <a:pt x="823" y="412"/>
                      <a:pt x="18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37;p32"/>
              <p:cNvSpPr/>
              <p:nvPr/>
            </p:nvSpPr>
            <p:spPr>
              <a:xfrm>
                <a:off x="3271525" y="3297775"/>
                <a:ext cx="447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364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1097" y="301"/>
                      <a:pt x="1376" y="611"/>
                      <a:pt x="1035" y="867"/>
                    </a:cubicBezTo>
                    <a:cubicBezTo>
                      <a:pt x="814" y="1013"/>
                      <a:pt x="386" y="938"/>
                      <a:pt x="1" y="1013"/>
                    </a:cubicBezTo>
                    <a:cubicBezTo>
                      <a:pt x="396" y="1297"/>
                      <a:pt x="843" y="1364"/>
                      <a:pt x="1177" y="1364"/>
                    </a:cubicBezTo>
                    <a:cubicBezTo>
                      <a:pt x="1479" y="1364"/>
                      <a:pt x="1690" y="1309"/>
                      <a:pt x="1690" y="1309"/>
                    </a:cubicBezTo>
                    <a:cubicBezTo>
                      <a:pt x="1787" y="655"/>
                      <a:pt x="1261" y="160"/>
                      <a:pt x="713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38;p32"/>
              <p:cNvSpPr/>
              <p:nvPr/>
            </p:nvSpPr>
            <p:spPr>
              <a:xfrm>
                <a:off x="3252625" y="3294900"/>
                <a:ext cx="533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3" y="553"/>
                      <a:pt x="452" y="907"/>
                      <a:pt x="761" y="1128"/>
                    </a:cubicBezTo>
                    <a:cubicBezTo>
                      <a:pt x="1142" y="1053"/>
                      <a:pt x="1570" y="1128"/>
                      <a:pt x="1796" y="982"/>
                    </a:cubicBezTo>
                    <a:cubicBezTo>
                      <a:pt x="2132" y="726"/>
                      <a:pt x="1853" y="416"/>
                      <a:pt x="1473" y="116"/>
                    </a:cubicBezTo>
                    <a:cubicBezTo>
                      <a:pt x="1354" y="85"/>
                      <a:pt x="1230" y="67"/>
                      <a:pt x="1106" y="67"/>
                    </a:cubicBezTo>
                    <a:cubicBezTo>
                      <a:pt x="1076" y="67"/>
                      <a:pt x="1045" y="67"/>
                      <a:pt x="1014" y="67"/>
                    </a:cubicBezTo>
                    <a:cubicBezTo>
                      <a:pt x="677" y="67"/>
                      <a:pt x="337" y="45"/>
                      <a:pt x="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" name="Google Shape;439;p32"/>
          <p:cNvGrpSpPr/>
          <p:nvPr/>
        </p:nvGrpSpPr>
        <p:grpSpPr>
          <a:xfrm rot="1196114">
            <a:off x="589255" y="176806"/>
            <a:ext cx="1599621" cy="3865740"/>
            <a:chOff x="3171550" y="2693350"/>
            <a:chExt cx="309800" cy="748700"/>
          </a:xfrm>
        </p:grpSpPr>
        <p:sp>
          <p:nvSpPr>
            <p:cNvPr id="177" name="Google Shape;440;p32"/>
            <p:cNvSpPr/>
            <p:nvPr/>
          </p:nvSpPr>
          <p:spPr>
            <a:xfrm>
              <a:off x="3187500" y="30605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3" y="0"/>
                  </a:moveTo>
                  <a:cubicBezTo>
                    <a:pt x="378" y="0"/>
                    <a:pt x="0" y="590"/>
                    <a:pt x="453" y="932"/>
                  </a:cubicBezTo>
                  <a:cubicBezTo>
                    <a:pt x="582" y="986"/>
                    <a:pt x="707" y="1009"/>
                    <a:pt x="827" y="1009"/>
                  </a:cubicBezTo>
                  <a:cubicBezTo>
                    <a:pt x="1538" y="1009"/>
                    <a:pt x="2046" y="189"/>
                    <a:pt x="1974" y="158"/>
                  </a:cubicBezTo>
                  <a:cubicBezTo>
                    <a:pt x="1685" y="47"/>
                    <a:pt x="1422" y="0"/>
                    <a:pt x="1193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41;p32"/>
            <p:cNvSpPr/>
            <p:nvPr/>
          </p:nvSpPr>
          <p:spPr>
            <a:xfrm>
              <a:off x="3202775" y="3069200"/>
              <a:ext cx="23800" cy="7975"/>
            </a:xfrm>
            <a:custGeom>
              <a:avLst/>
              <a:gdLst/>
              <a:ahLst/>
              <a:cxnLst/>
              <a:rect l="l" t="t" r="r" b="b"/>
              <a:pathLst>
                <a:path w="952" h="319" fill="none" extrusionOk="0">
                  <a:moveTo>
                    <a:pt x="951" y="0"/>
                  </a:moveTo>
                  <a:lnTo>
                    <a:pt x="1" y="319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42;p32"/>
            <p:cNvSpPr/>
            <p:nvPr/>
          </p:nvSpPr>
          <p:spPr>
            <a:xfrm>
              <a:off x="3203225" y="30286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1" y="0"/>
                  </a:moveTo>
                  <a:cubicBezTo>
                    <a:pt x="205" y="0"/>
                    <a:pt x="46" y="124"/>
                    <a:pt x="1" y="369"/>
                  </a:cubicBezTo>
                  <a:cubicBezTo>
                    <a:pt x="56" y="1175"/>
                    <a:pt x="977" y="1402"/>
                    <a:pt x="1280" y="1402"/>
                  </a:cubicBezTo>
                  <a:cubicBezTo>
                    <a:pt x="1341" y="1402"/>
                    <a:pt x="1377" y="1392"/>
                    <a:pt x="1376" y="1377"/>
                  </a:cubicBezTo>
                  <a:cubicBezTo>
                    <a:pt x="1285" y="455"/>
                    <a:pt x="777" y="0"/>
                    <a:pt x="401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43;p32"/>
            <p:cNvSpPr/>
            <p:nvPr/>
          </p:nvSpPr>
          <p:spPr>
            <a:xfrm>
              <a:off x="3210975" y="3038250"/>
              <a:ext cx="17800" cy="17825"/>
            </a:xfrm>
            <a:custGeom>
              <a:avLst/>
              <a:gdLst/>
              <a:ahLst/>
              <a:cxnLst/>
              <a:rect l="l" t="t" r="r" b="b"/>
              <a:pathLst>
                <a:path w="712" h="713" fill="none" extrusionOk="0">
                  <a:moveTo>
                    <a:pt x="712" y="712"/>
                  </a:moveTo>
                  <a:lnTo>
                    <a:pt x="0" y="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44;p32"/>
            <p:cNvSpPr/>
            <p:nvPr/>
          </p:nvSpPr>
          <p:spPr>
            <a:xfrm>
              <a:off x="3228750" y="3072525"/>
              <a:ext cx="6325" cy="24650"/>
            </a:xfrm>
            <a:custGeom>
              <a:avLst/>
              <a:gdLst/>
              <a:ahLst/>
              <a:cxnLst/>
              <a:rect l="l" t="t" r="r" b="b"/>
              <a:pathLst>
                <a:path w="253" h="986" fill="none" extrusionOk="0">
                  <a:moveTo>
                    <a:pt x="253" y="0"/>
                  </a:moveTo>
                  <a:lnTo>
                    <a:pt x="1" y="986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" name="Google Shape;445;p32"/>
            <p:cNvGrpSpPr/>
            <p:nvPr/>
          </p:nvGrpSpPr>
          <p:grpSpPr>
            <a:xfrm>
              <a:off x="3171550" y="2693350"/>
              <a:ext cx="309800" cy="748700"/>
              <a:chOff x="3171550" y="2693350"/>
              <a:chExt cx="309800" cy="748700"/>
            </a:xfrm>
          </p:grpSpPr>
          <p:sp>
            <p:nvSpPr>
              <p:cNvPr id="183" name="Google Shape;446;p32"/>
              <p:cNvSpPr/>
              <p:nvPr/>
            </p:nvSpPr>
            <p:spPr>
              <a:xfrm>
                <a:off x="3238925" y="3062900"/>
                <a:ext cx="576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3609" extrusionOk="0">
                    <a:moveTo>
                      <a:pt x="14" y="0"/>
                    </a:moveTo>
                    <a:lnTo>
                      <a:pt x="1" y="14"/>
                    </a:lnTo>
                    <a:cubicBezTo>
                      <a:pt x="1" y="14"/>
                      <a:pt x="49" y="62"/>
                      <a:pt x="129" y="146"/>
                    </a:cubicBezTo>
                    <a:cubicBezTo>
                      <a:pt x="164" y="191"/>
                      <a:pt x="217" y="239"/>
                      <a:pt x="270" y="301"/>
                    </a:cubicBezTo>
                    <a:lnTo>
                      <a:pt x="447" y="509"/>
                    </a:lnTo>
                    <a:cubicBezTo>
                      <a:pt x="513" y="584"/>
                      <a:pt x="580" y="672"/>
                      <a:pt x="651" y="765"/>
                    </a:cubicBezTo>
                    <a:cubicBezTo>
                      <a:pt x="721" y="854"/>
                      <a:pt x="801" y="947"/>
                      <a:pt x="872" y="1053"/>
                    </a:cubicBezTo>
                    <a:lnTo>
                      <a:pt x="1093" y="1367"/>
                    </a:lnTo>
                    <a:cubicBezTo>
                      <a:pt x="1172" y="1473"/>
                      <a:pt x="1239" y="1592"/>
                      <a:pt x="1309" y="1703"/>
                    </a:cubicBezTo>
                    <a:lnTo>
                      <a:pt x="1522" y="2043"/>
                    </a:lnTo>
                    <a:cubicBezTo>
                      <a:pt x="1592" y="2154"/>
                      <a:pt x="1650" y="2273"/>
                      <a:pt x="1707" y="2383"/>
                    </a:cubicBezTo>
                    <a:cubicBezTo>
                      <a:pt x="1765" y="2494"/>
                      <a:pt x="1822" y="2600"/>
                      <a:pt x="1875" y="2702"/>
                    </a:cubicBezTo>
                    <a:cubicBezTo>
                      <a:pt x="1928" y="2795"/>
                      <a:pt x="1972" y="2892"/>
                      <a:pt x="2017" y="2994"/>
                    </a:cubicBezTo>
                    <a:lnTo>
                      <a:pt x="2282" y="3608"/>
                    </a:lnTo>
                    <a:lnTo>
                      <a:pt x="2304" y="3599"/>
                    </a:lnTo>
                    <a:cubicBezTo>
                      <a:pt x="2255" y="3378"/>
                      <a:pt x="2202" y="3157"/>
                      <a:pt x="2132" y="2941"/>
                    </a:cubicBezTo>
                    <a:cubicBezTo>
                      <a:pt x="2105" y="2834"/>
                      <a:pt x="2065" y="2733"/>
                      <a:pt x="2021" y="2631"/>
                    </a:cubicBezTo>
                    <a:cubicBezTo>
                      <a:pt x="1977" y="2525"/>
                      <a:pt x="1928" y="2410"/>
                      <a:pt x="1871" y="2295"/>
                    </a:cubicBezTo>
                    <a:lnTo>
                      <a:pt x="1791" y="2118"/>
                    </a:lnTo>
                    <a:cubicBezTo>
                      <a:pt x="1765" y="2056"/>
                      <a:pt x="1734" y="1994"/>
                      <a:pt x="1698" y="1941"/>
                    </a:cubicBezTo>
                    <a:lnTo>
                      <a:pt x="1491" y="1592"/>
                    </a:lnTo>
                    <a:cubicBezTo>
                      <a:pt x="1415" y="1473"/>
                      <a:pt x="1340" y="1362"/>
                      <a:pt x="1261" y="1252"/>
                    </a:cubicBezTo>
                    <a:cubicBezTo>
                      <a:pt x="1185" y="1141"/>
                      <a:pt x="1101" y="1039"/>
                      <a:pt x="1022" y="938"/>
                    </a:cubicBezTo>
                    <a:cubicBezTo>
                      <a:pt x="947" y="845"/>
                      <a:pt x="863" y="752"/>
                      <a:pt x="779" y="664"/>
                    </a:cubicBezTo>
                    <a:cubicBezTo>
                      <a:pt x="699" y="580"/>
                      <a:pt x="624" y="496"/>
                      <a:pt x="549" y="429"/>
                    </a:cubicBezTo>
                    <a:cubicBezTo>
                      <a:pt x="474" y="359"/>
                      <a:pt x="399" y="297"/>
                      <a:pt x="341" y="239"/>
                    </a:cubicBezTo>
                    <a:cubicBezTo>
                      <a:pt x="279" y="186"/>
                      <a:pt x="217" y="142"/>
                      <a:pt x="169" y="107"/>
                    </a:cubicBezTo>
                    <a:cubicBezTo>
                      <a:pt x="124" y="71"/>
                      <a:pt x="85" y="45"/>
                      <a:pt x="58" y="27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447;p32"/>
              <p:cNvSpPr/>
              <p:nvPr/>
            </p:nvSpPr>
            <p:spPr>
              <a:xfrm>
                <a:off x="3284900" y="2825475"/>
                <a:ext cx="166050" cy="616575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24663" extrusionOk="0">
                    <a:moveTo>
                      <a:pt x="6628" y="1"/>
                    </a:moveTo>
                    <a:lnTo>
                      <a:pt x="6403" y="213"/>
                    </a:lnTo>
                    <a:cubicBezTo>
                      <a:pt x="6257" y="350"/>
                      <a:pt x="6036" y="544"/>
                      <a:pt x="5757" y="792"/>
                    </a:cubicBezTo>
                    <a:cubicBezTo>
                      <a:pt x="5479" y="1044"/>
                      <a:pt x="5134" y="1340"/>
                      <a:pt x="4745" y="1685"/>
                    </a:cubicBezTo>
                    <a:cubicBezTo>
                      <a:pt x="4351" y="2030"/>
                      <a:pt x="3909" y="2415"/>
                      <a:pt x="3445" y="2866"/>
                    </a:cubicBezTo>
                    <a:cubicBezTo>
                      <a:pt x="2941" y="3343"/>
                      <a:pt x="2468" y="3856"/>
                      <a:pt x="2030" y="4395"/>
                    </a:cubicBezTo>
                    <a:cubicBezTo>
                      <a:pt x="1531" y="5005"/>
                      <a:pt x="1115" y="5673"/>
                      <a:pt x="788" y="6385"/>
                    </a:cubicBezTo>
                    <a:cubicBezTo>
                      <a:pt x="447" y="7154"/>
                      <a:pt x="217" y="7972"/>
                      <a:pt x="116" y="8808"/>
                    </a:cubicBezTo>
                    <a:cubicBezTo>
                      <a:pt x="1" y="9661"/>
                      <a:pt x="23" y="10536"/>
                      <a:pt x="116" y="11399"/>
                    </a:cubicBezTo>
                    <a:cubicBezTo>
                      <a:pt x="164" y="11832"/>
                      <a:pt x="240" y="12256"/>
                      <a:pt x="324" y="12681"/>
                    </a:cubicBezTo>
                    <a:cubicBezTo>
                      <a:pt x="372" y="12888"/>
                      <a:pt x="421" y="13101"/>
                      <a:pt x="469" y="13309"/>
                    </a:cubicBezTo>
                    <a:lnTo>
                      <a:pt x="633" y="13923"/>
                    </a:lnTo>
                    <a:lnTo>
                      <a:pt x="792" y="14529"/>
                    </a:lnTo>
                    <a:cubicBezTo>
                      <a:pt x="845" y="14732"/>
                      <a:pt x="903" y="14931"/>
                      <a:pt x="947" y="15130"/>
                    </a:cubicBezTo>
                    <a:cubicBezTo>
                      <a:pt x="1027" y="15532"/>
                      <a:pt x="1128" y="15921"/>
                      <a:pt x="1181" y="16315"/>
                    </a:cubicBezTo>
                    <a:cubicBezTo>
                      <a:pt x="1212" y="16514"/>
                      <a:pt x="1256" y="16704"/>
                      <a:pt x="1279" y="16899"/>
                    </a:cubicBezTo>
                    <a:cubicBezTo>
                      <a:pt x="1296" y="17093"/>
                      <a:pt x="1318" y="17288"/>
                      <a:pt x="1345" y="17473"/>
                    </a:cubicBezTo>
                    <a:cubicBezTo>
                      <a:pt x="1371" y="17663"/>
                      <a:pt x="1385" y="17854"/>
                      <a:pt x="1398" y="18039"/>
                    </a:cubicBezTo>
                    <a:cubicBezTo>
                      <a:pt x="1407" y="18225"/>
                      <a:pt x="1429" y="18411"/>
                      <a:pt x="1433" y="18592"/>
                    </a:cubicBezTo>
                    <a:cubicBezTo>
                      <a:pt x="1455" y="19277"/>
                      <a:pt x="1433" y="19962"/>
                      <a:pt x="1358" y="20639"/>
                    </a:cubicBezTo>
                    <a:cubicBezTo>
                      <a:pt x="1310" y="20953"/>
                      <a:pt x="1274" y="21258"/>
                      <a:pt x="1212" y="21541"/>
                    </a:cubicBezTo>
                    <a:cubicBezTo>
                      <a:pt x="1181" y="21682"/>
                      <a:pt x="1159" y="21824"/>
                      <a:pt x="1124" y="21956"/>
                    </a:cubicBezTo>
                    <a:cubicBezTo>
                      <a:pt x="1088" y="22089"/>
                      <a:pt x="1053" y="22217"/>
                      <a:pt x="1022" y="22341"/>
                    </a:cubicBezTo>
                    <a:cubicBezTo>
                      <a:pt x="996" y="22469"/>
                      <a:pt x="951" y="22589"/>
                      <a:pt x="912" y="22699"/>
                    </a:cubicBezTo>
                    <a:cubicBezTo>
                      <a:pt x="876" y="22814"/>
                      <a:pt x="845" y="22929"/>
                      <a:pt x="801" y="23031"/>
                    </a:cubicBezTo>
                    <a:cubicBezTo>
                      <a:pt x="722" y="23243"/>
                      <a:pt x="655" y="23438"/>
                      <a:pt x="576" y="23606"/>
                    </a:cubicBezTo>
                    <a:cubicBezTo>
                      <a:pt x="531" y="23690"/>
                      <a:pt x="496" y="23769"/>
                      <a:pt x="465" y="23844"/>
                    </a:cubicBezTo>
                    <a:cubicBezTo>
                      <a:pt x="430" y="23920"/>
                      <a:pt x="390" y="23990"/>
                      <a:pt x="359" y="24057"/>
                    </a:cubicBezTo>
                    <a:cubicBezTo>
                      <a:pt x="297" y="24185"/>
                      <a:pt x="240" y="24295"/>
                      <a:pt x="191" y="24379"/>
                    </a:cubicBezTo>
                    <a:lnTo>
                      <a:pt x="36" y="24649"/>
                    </a:lnTo>
                    <a:lnTo>
                      <a:pt x="54" y="24662"/>
                    </a:lnTo>
                    <a:lnTo>
                      <a:pt x="213" y="24401"/>
                    </a:lnTo>
                    <a:cubicBezTo>
                      <a:pt x="271" y="24317"/>
                      <a:pt x="328" y="24207"/>
                      <a:pt x="394" y="24079"/>
                    </a:cubicBezTo>
                    <a:cubicBezTo>
                      <a:pt x="430" y="24017"/>
                      <a:pt x="469" y="23946"/>
                      <a:pt x="505" y="23875"/>
                    </a:cubicBezTo>
                    <a:lnTo>
                      <a:pt x="620" y="23632"/>
                    </a:lnTo>
                    <a:cubicBezTo>
                      <a:pt x="708" y="23469"/>
                      <a:pt x="779" y="23274"/>
                      <a:pt x="867" y="23062"/>
                    </a:cubicBezTo>
                    <a:cubicBezTo>
                      <a:pt x="912" y="22960"/>
                      <a:pt x="947" y="22850"/>
                      <a:pt x="987" y="22730"/>
                    </a:cubicBezTo>
                    <a:cubicBezTo>
                      <a:pt x="1022" y="22615"/>
                      <a:pt x="1071" y="22500"/>
                      <a:pt x="1106" y="22372"/>
                    </a:cubicBezTo>
                    <a:cubicBezTo>
                      <a:pt x="1270" y="21811"/>
                      <a:pt x="1398" y="21240"/>
                      <a:pt x="1478" y="20661"/>
                    </a:cubicBezTo>
                    <a:cubicBezTo>
                      <a:pt x="1562" y="19971"/>
                      <a:pt x="1597" y="19282"/>
                      <a:pt x="1584" y="18592"/>
                    </a:cubicBezTo>
                    <a:cubicBezTo>
                      <a:pt x="1584" y="18406"/>
                      <a:pt x="1566" y="18221"/>
                      <a:pt x="1557" y="18030"/>
                    </a:cubicBezTo>
                    <a:cubicBezTo>
                      <a:pt x="1548" y="17845"/>
                      <a:pt x="1535" y="17655"/>
                      <a:pt x="1513" y="17460"/>
                    </a:cubicBezTo>
                    <a:cubicBezTo>
                      <a:pt x="1491" y="17270"/>
                      <a:pt x="1478" y="17075"/>
                      <a:pt x="1451" y="16876"/>
                    </a:cubicBezTo>
                    <a:cubicBezTo>
                      <a:pt x="1424" y="16682"/>
                      <a:pt x="1389" y="16487"/>
                      <a:pt x="1358" y="16288"/>
                    </a:cubicBezTo>
                    <a:cubicBezTo>
                      <a:pt x="1305" y="15891"/>
                      <a:pt x="1208" y="15493"/>
                      <a:pt x="1128" y="15090"/>
                    </a:cubicBezTo>
                    <a:cubicBezTo>
                      <a:pt x="1035" y="14684"/>
                      <a:pt x="925" y="14281"/>
                      <a:pt x="819" y="13874"/>
                    </a:cubicBezTo>
                    <a:cubicBezTo>
                      <a:pt x="589" y="13052"/>
                      <a:pt x="425" y="12221"/>
                      <a:pt x="324" y="11376"/>
                    </a:cubicBezTo>
                    <a:cubicBezTo>
                      <a:pt x="226" y="10528"/>
                      <a:pt x="204" y="9665"/>
                      <a:pt x="310" y="8834"/>
                    </a:cubicBezTo>
                    <a:cubicBezTo>
                      <a:pt x="408" y="8016"/>
                      <a:pt x="624" y="7216"/>
                      <a:pt x="956" y="6460"/>
                    </a:cubicBezTo>
                    <a:cubicBezTo>
                      <a:pt x="1270" y="5757"/>
                      <a:pt x="1672" y="5098"/>
                      <a:pt x="2150" y="4493"/>
                    </a:cubicBezTo>
                    <a:cubicBezTo>
                      <a:pt x="2578" y="3953"/>
                      <a:pt x="3038" y="3436"/>
                      <a:pt x="3533" y="2954"/>
                    </a:cubicBezTo>
                    <a:cubicBezTo>
                      <a:pt x="3989" y="2503"/>
                      <a:pt x="4422" y="2105"/>
                      <a:pt x="4802" y="1751"/>
                    </a:cubicBezTo>
                    <a:cubicBezTo>
                      <a:pt x="5187" y="1398"/>
                      <a:pt x="5523" y="1093"/>
                      <a:pt x="5793" y="836"/>
                    </a:cubicBezTo>
                    <a:cubicBezTo>
                      <a:pt x="6067" y="580"/>
                      <a:pt x="6279" y="376"/>
                      <a:pt x="6421" y="235"/>
                    </a:cubicBezTo>
                    <a:lnTo>
                      <a:pt x="6642" y="18"/>
                    </a:lnTo>
                    <a:lnTo>
                      <a:pt x="6628" y="1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48;p32"/>
              <p:cNvSpPr/>
              <p:nvPr/>
            </p:nvSpPr>
            <p:spPr>
              <a:xfrm>
                <a:off x="3269000" y="2856650"/>
                <a:ext cx="25775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80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8" y="36"/>
                      <a:pt x="44" y="89"/>
                    </a:cubicBezTo>
                    <a:cubicBezTo>
                      <a:pt x="67" y="142"/>
                      <a:pt x="102" y="217"/>
                      <a:pt x="142" y="319"/>
                    </a:cubicBezTo>
                    <a:cubicBezTo>
                      <a:pt x="164" y="367"/>
                      <a:pt x="181" y="425"/>
                      <a:pt x="204" y="487"/>
                    </a:cubicBezTo>
                    <a:cubicBezTo>
                      <a:pt x="226" y="544"/>
                      <a:pt x="248" y="615"/>
                      <a:pt x="265" y="686"/>
                    </a:cubicBezTo>
                    <a:cubicBezTo>
                      <a:pt x="310" y="827"/>
                      <a:pt x="349" y="995"/>
                      <a:pt x="394" y="1172"/>
                    </a:cubicBezTo>
                    <a:cubicBezTo>
                      <a:pt x="411" y="1265"/>
                      <a:pt x="429" y="1358"/>
                      <a:pt x="451" y="1455"/>
                    </a:cubicBezTo>
                    <a:cubicBezTo>
                      <a:pt x="473" y="1552"/>
                      <a:pt x="495" y="1654"/>
                      <a:pt x="513" y="1756"/>
                    </a:cubicBezTo>
                    <a:cubicBezTo>
                      <a:pt x="531" y="1862"/>
                      <a:pt x="553" y="1968"/>
                      <a:pt x="566" y="2078"/>
                    </a:cubicBezTo>
                    <a:cubicBezTo>
                      <a:pt x="579" y="2189"/>
                      <a:pt x="597" y="2299"/>
                      <a:pt x="615" y="2414"/>
                    </a:cubicBezTo>
                    <a:cubicBezTo>
                      <a:pt x="650" y="2644"/>
                      <a:pt x="668" y="2883"/>
                      <a:pt x="699" y="3122"/>
                    </a:cubicBezTo>
                    <a:cubicBezTo>
                      <a:pt x="725" y="3365"/>
                      <a:pt x="739" y="3608"/>
                      <a:pt x="761" y="3856"/>
                    </a:cubicBezTo>
                    <a:cubicBezTo>
                      <a:pt x="783" y="4099"/>
                      <a:pt x="792" y="4346"/>
                      <a:pt x="809" y="4590"/>
                    </a:cubicBezTo>
                    <a:cubicBezTo>
                      <a:pt x="827" y="4833"/>
                      <a:pt x="831" y="5072"/>
                      <a:pt x="840" y="5301"/>
                    </a:cubicBezTo>
                    <a:cubicBezTo>
                      <a:pt x="849" y="5536"/>
                      <a:pt x="858" y="5757"/>
                      <a:pt x="862" y="5969"/>
                    </a:cubicBezTo>
                    <a:cubicBezTo>
                      <a:pt x="867" y="6181"/>
                      <a:pt x="867" y="6385"/>
                      <a:pt x="876" y="6570"/>
                    </a:cubicBezTo>
                    <a:cubicBezTo>
                      <a:pt x="884" y="6756"/>
                      <a:pt x="884" y="6924"/>
                      <a:pt x="884" y="7079"/>
                    </a:cubicBezTo>
                    <a:cubicBezTo>
                      <a:pt x="889" y="7229"/>
                      <a:pt x="893" y="7357"/>
                      <a:pt x="893" y="7468"/>
                    </a:cubicBezTo>
                    <a:cubicBezTo>
                      <a:pt x="898" y="7684"/>
                      <a:pt x="902" y="7808"/>
                      <a:pt x="902" y="7808"/>
                    </a:cubicBezTo>
                    <a:cubicBezTo>
                      <a:pt x="902" y="7808"/>
                      <a:pt x="915" y="7684"/>
                      <a:pt x="933" y="7468"/>
                    </a:cubicBezTo>
                    <a:cubicBezTo>
                      <a:pt x="942" y="7362"/>
                      <a:pt x="955" y="7229"/>
                      <a:pt x="964" y="7079"/>
                    </a:cubicBezTo>
                    <a:cubicBezTo>
                      <a:pt x="977" y="6928"/>
                      <a:pt x="995" y="6756"/>
                      <a:pt x="999" y="6570"/>
                    </a:cubicBezTo>
                    <a:cubicBezTo>
                      <a:pt x="1004" y="6385"/>
                      <a:pt x="1013" y="6186"/>
                      <a:pt x="1021" y="5969"/>
                    </a:cubicBezTo>
                    <a:cubicBezTo>
                      <a:pt x="1021" y="5858"/>
                      <a:pt x="1030" y="5748"/>
                      <a:pt x="1030" y="5637"/>
                    </a:cubicBezTo>
                    <a:lnTo>
                      <a:pt x="1030" y="5297"/>
                    </a:lnTo>
                    <a:cubicBezTo>
                      <a:pt x="1026" y="5063"/>
                      <a:pt x="1030" y="4824"/>
                      <a:pt x="1017" y="4576"/>
                    </a:cubicBezTo>
                    <a:cubicBezTo>
                      <a:pt x="1004" y="4333"/>
                      <a:pt x="999" y="4086"/>
                      <a:pt x="977" y="3838"/>
                    </a:cubicBezTo>
                    <a:cubicBezTo>
                      <a:pt x="951" y="3590"/>
                      <a:pt x="937" y="3338"/>
                      <a:pt x="902" y="3095"/>
                    </a:cubicBezTo>
                    <a:cubicBezTo>
                      <a:pt x="871" y="2852"/>
                      <a:pt x="845" y="2613"/>
                      <a:pt x="800" y="2383"/>
                    </a:cubicBezTo>
                    <a:cubicBezTo>
                      <a:pt x="778" y="2264"/>
                      <a:pt x="765" y="2153"/>
                      <a:pt x="739" y="2043"/>
                    </a:cubicBezTo>
                    <a:cubicBezTo>
                      <a:pt x="716" y="1932"/>
                      <a:pt x="690" y="1826"/>
                      <a:pt x="668" y="1720"/>
                    </a:cubicBezTo>
                    <a:cubicBezTo>
                      <a:pt x="624" y="1512"/>
                      <a:pt x="571" y="1318"/>
                      <a:pt x="513" y="1137"/>
                    </a:cubicBezTo>
                    <a:cubicBezTo>
                      <a:pt x="456" y="960"/>
                      <a:pt x="403" y="796"/>
                      <a:pt x="341" y="655"/>
                    </a:cubicBezTo>
                    <a:cubicBezTo>
                      <a:pt x="314" y="584"/>
                      <a:pt x="288" y="522"/>
                      <a:pt x="257" y="460"/>
                    </a:cubicBezTo>
                    <a:cubicBezTo>
                      <a:pt x="230" y="398"/>
                      <a:pt x="208" y="341"/>
                      <a:pt x="181" y="297"/>
                    </a:cubicBezTo>
                    <a:cubicBezTo>
                      <a:pt x="142" y="217"/>
                      <a:pt x="102" y="146"/>
                      <a:pt x="53" y="76"/>
                    </a:cubicBezTo>
                    <a:cubicBezTo>
                      <a:pt x="18" y="2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49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450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51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52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453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454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455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456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457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458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459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460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461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462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463;p32"/>
              <p:cNvSpPr/>
              <p:nvPr/>
            </p:nvSpPr>
            <p:spPr>
              <a:xfrm>
                <a:off x="3205900" y="285672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2398" y="1"/>
                    </a:moveTo>
                    <a:cubicBezTo>
                      <a:pt x="2396" y="1"/>
                      <a:pt x="2394" y="1"/>
                      <a:pt x="2392" y="2"/>
                    </a:cubicBezTo>
                    <a:cubicBezTo>
                      <a:pt x="46" y="967"/>
                      <a:pt x="0" y="3002"/>
                      <a:pt x="1209" y="3002"/>
                    </a:cubicBezTo>
                    <a:cubicBezTo>
                      <a:pt x="1251" y="3002"/>
                      <a:pt x="1294" y="3000"/>
                      <a:pt x="1339" y="2995"/>
                    </a:cubicBezTo>
                    <a:cubicBezTo>
                      <a:pt x="3007" y="2353"/>
                      <a:pt x="2558" y="1"/>
                      <a:pt x="239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464;p32"/>
              <p:cNvSpPr/>
              <p:nvPr/>
            </p:nvSpPr>
            <p:spPr>
              <a:xfrm>
                <a:off x="3234275" y="28682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fill="none" extrusionOk="0">
                    <a:moveTo>
                      <a:pt x="1" y="1093"/>
                    </a:moveTo>
                    <a:lnTo>
                      <a:pt x="974" y="1"/>
                    </a:lnTo>
                    <a:lnTo>
                      <a:pt x="470" y="1468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465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466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467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468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469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470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471;p32"/>
              <p:cNvSpPr/>
              <p:nvPr/>
            </p:nvSpPr>
            <p:spPr>
              <a:xfrm>
                <a:off x="3186800" y="2802000"/>
                <a:ext cx="770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9" extrusionOk="0">
                    <a:moveTo>
                      <a:pt x="873" y="0"/>
                    </a:moveTo>
                    <a:cubicBezTo>
                      <a:pt x="361" y="0"/>
                      <a:pt x="0" y="336"/>
                      <a:pt x="65" y="913"/>
                    </a:cubicBezTo>
                    <a:cubicBezTo>
                      <a:pt x="445" y="1906"/>
                      <a:pt x="1433" y="2148"/>
                      <a:pt x="2171" y="2148"/>
                    </a:cubicBezTo>
                    <a:cubicBezTo>
                      <a:pt x="2688" y="2148"/>
                      <a:pt x="3081" y="2029"/>
                      <a:pt x="3054" y="1965"/>
                    </a:cubicBezTo>
                    <a:cubicBezTo>
                      <a:pt x="2485" y="584"/>
                      <a:pt x="1548" y="0"/>
                      <a:pt x="873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472;p32"/>
              <p:cNvSpPr/>
              <p:nvPr/>
            </p:nvSpPr>
            <p:spPr>
              <a:xfrm>
                <a:off x="3214950" y="2819725"/>
                <a:ext cx="367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74" fill="none" extrusionOk="0">
                    <a:moveTo>
                      <a:pt x="376" y="1"/>
                    </a:moveTo>
                    <a:lnTo>
                      <a:pt x="1468" y="973"/>
                    </a:lnTo>
                    <a:lnTo>
                      <a:pt x="0" y="469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473;p32"/>
              <p:cNvSpPr/>
              <p:nvPr/>
            </p:nvSpPr>
            <p:spPr>
              <a:xfrm>
                <a:off x="3270625" y="2849725"/>
                <a:ext cx="7705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7" extrusionOk="0">
                    <a:moveTo>
                      <a:pt x="909" y="0"/>
                    </a:moveTo>
                    <a:cubicBezTo>
                      <a:pt x="393" y="0"/>
                      <a:pt x="1" y="118"/>
                      <a:pt x="28" y="180"/>
                    </a:cubicBezTo>
                    <a:cubicBezTo>
                      <a:pt x="597" y="1562"/>
                      <a:pt x="1535" y="2147"/>
                      <a:pt x="2210" y="2147"/>
                    </a:cubicBezTo>
                    <a:cubicBezTo>
                      <a:pt x="2721" y="2147"/>
                      <a:pt x="3082" y="1811"/>
                      <a:pt x="3017" y="1232"/>
                    </a:cubicBezTo>
                    <a:cubicBezTo>
                      <a:pt x="2637" y="241"/>
                      <a:pt x="1647" y="0"/>
                      <a:pt x="9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474;p32"/>
              <p:cNvSpPr/>
              <p:nvPr/>
            </p:nvSpPr>
            <p:spPr>
              <a:xfrm>
                <a:off x="3282800" y="2861300"/>
                <a:ext cx="366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73" fill="none" extrusionOk="0">
                    <a:moveTo>
                      <a:pt x="1088" y="973"/>
                    </a:moveTo>
                    <a:lnTo>
                      <a:pt x="1" y="0"/>
                    </a:lnTo>
                    <a:lnTo>
                      <a:pt x="1464" y="504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475;p32"/>
              <p:cNvSpPr/>
              <p:nvPr/>
            </p:nvSpPr>
            <p:spPr>
              <a:xfrm>
                <a:off x="3213800" y="2768650"/>
                <a:ext cx="712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215" extrusionOk="0">
                    <a:moveTo>
                      <a:pt x="1327" y="1"/>
                    </a:moveTo>
                    <a:cubicBezTo>
                      <a:pt x="1106" y="1"/>
                      <a:pt x="884" y="110"/>
                      <a:pt x="696" y="346"/>
                    </a:cubicBezTo>
                    <a:cubicBezTo>
                      <a:pt x="0" y="1909"/>
                      <a:pt x="1799" y="3214"/>
                      <a:pt x="2042" y="3214"/>
                    </a:cubicBezTo>
                    <a:cubicBezTo>
                      <a:pt x="2055" y="3214"/>
                      <a:pt x="2063" y="3210"/>
                      <a:pt x="2067" y="3202"/>
                    </a:cubicBezTo>
                    <a:cubicBezTo>
                      <a:pt x="2850" y="1320"/>
                      <a:pt x="2096" y="1"/>
                      <a:pt x="1327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476;p32"/>
              <p:cNvSpPr/>
              <p:nvPr/>
            </p:nvSpPr>
            <p:spPr>
              <a:xfrm>
                <a:off x="3245350" y="2799050"/>
                <a:ext cx="170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1465" fill="none" extrusionOk="0">
                    <a:moveTo>
                      <a:pt x="597" y="1"/>
                    </a:moveTo>
                    <a:lnTo>
                      <a:pt x="681" y="1464"/>
                    </a:lnTo>
                    <a:lnTo>
                      <a:pt x="0" y="72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477;p32"/>
              <p:cNvSpPr/>
              <p:nvPr/>
            </p:nvSpPr>
            <p:spPr>
              <a:xfrm>
                <a:off x="3249400" y="2856350"/>
                <a:ext cx="71275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3218" extrusionOk="0">
                    <a:moveTo>
                      <a:pt x="809" y="0"/>
                    </a:moveTo>
                    <a:cubicBezTo>
                      <a:pt x="796" y="0"/>
                      <a:pt x="787" y="4"/>
                      <a:pt x="784" y="12"/>
                    </a:cubicBezTo>
                    <a:cubicBezTo>
                      <a:pt x="1" y="1895"/>
                      <a:pt x="755" y="3217"/>
                      <a:pt x="1525" y="3217"/>
                    </a:cubicBezTo>
                    <a:cubicBezTo>
                      <a:pt x="1746" y="3217"/>
                      <a:pt x="1968" y="3108"/>
                      <a:pt x="2155" y="2873"/>
                    </a:cubicBezTo>
                    <a:cubicBezTo>
                      <a:pt x="2850" y="1306"/>
                      <a:pt x="1051" y="0"/>
                      <a:pt x="8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478;p32"/>
              <p:cNvSpPr/>
              <p:nvPr/>
            </p:nvSpPr>
            <p:spPr>
              <a:xfrm>
                <a:off x="3272075" y="2869800"/>
                <a:ext cx="1705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460" fill="none" extrusionOk="0">
                    <a:moveTo>
                      <a:pt x="85" y="1459"/>
                    </a:moveTo>
                    <a:lnTo>
                      <a:pt x="1" y="0"/>
                    </a:lnTo>
                    <a:lnTo>
                      <a:pt x="682" y="1393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479;p32"/>
              <p:cNvSpPr/>
              <p:nvPr/>
            </p:nvSpPr>
            <p:spPr>
              <a:xfrm>
                <a:off x="3228925" y="2827550"/>
                <a:ext cx="671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2279" extrusionOk="0">
                    <a:moveTo>
                      <a:pt x="1399" y="1"/>
                    </a:moveTo>
                    <a:cubicBezTo>
                      <a:pt x="608" y="1"/>
                      <a:pt x="1" y="847"/>
                      <a:pt x="378" y="1633"/>
                    </a:cubicBezTo>
                    <a:cubicBezTo>
                      <a:pt x="588" y="2067"/>
                      <a:pt x="996" y="2279"/>
                      <a:pt x="1403" y="2279"/>
                    </a:cubicBezTo>
                    <a:cubicBezTo>
                      <a:pt x="1853" y="2279"/>
                      <a:pt x="2302" y="2020"/>
                      <a:pt x="2479" y="1518"/>
                    </a:cubicBezTo>
                    <a:cubicBezTo>
                      <a:pt x="2686" y="926"/>
                      <a:pt x="2377" y="276"/>
                      <a:pt x="1784" y="68"/>
                    </a:cubicBezTo>
                    <a:cubicBezTo>
                      <a:pt x="1653" y="22"/>
                      <a:pt x="1524" y="1"/>
                      <a:pt x="1399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480;p32"/>
              <p:cNvSpPr/>
              <p:nvPr/>
            </p:nvSpPr>
            <p:spPr>
              <a:xfrm>
                <a:off x="3313975" y="3054500"/>
                <a:ext cx="660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6177" extrusionOk="0">
                    <a:moveTo>
                      <a:pt x="2640" y="0"/>
                    </a:moveTo>
                    <a:lnTo>
                      <a:pt x="2640" y="0"/>
                    </a:lnTo>
                    <a:cubicBezTo>
                      <a:pt x="2640" y="0"/>
                      <a:pt x="2614" y="5"/>
                      <a:pt x="2552" y="27"/>
                    </a:cubicBezTo>
                    <a:cubicBezTo>
                      <a:pt x="2525" y="40"/>
                      <a:pt x="2494" y="49"/>
                      <a:pt x="2463" y="62"/>
                    </a:cubicBezTo>
                    <a:cubicBezTo>
                      <a:pt x="2423" y="80"/>
                      <a:pt x="2388" y="98"/>
                      <a:pt x="2348" y="120"/>
                    </a:cubicBezTo>
                    <a:cubicBezTo>
                      <a:pt x="2247" y="173"/>
                      <a:pt x="2149" y="239"/>
                      <a:pt x="2052" y="305"/>
                    </a:cubicBezTo>
                    <a:lnTo>
                      <a:pt x="1889" y="443"/>
                    </a:lnTo>
                    <a:cubicBezTo>
                      <a:pt x="1827" y="487"/>
                      <a:pt x="1774" y="549"/>
                      <a:pt x="1716" y="606"/>
                    </a:cubicBezTo>
                    <a:cubicBezTo>
                      <a:pt x="1685" y="637"/>
                      <a:pt x="1654" y="664"/>
                      <a:pt x="1623" y="695"/>
                    </a:cubicBezTo>
                    <a:lnTo>
                      <a:pt x="1539" y="796"/>
                    </a:lnTo>
                    <a:cubicBezTo>
                      <a:pt x="1482" y="867"/>
                      <a:pt x="1420" y="938"/>
                      <a:pt x="1362" y="1013"/>
                    </a:cubicBezTo>
                    <a:cubicBezTo>
                      <a:pt x="1243" y="1176"/>
                      <a:pt x="1137" y="1344"/>
                      <a:pt x="1040" y="1521"/>
                    </a:cubicBezTo>
                    <a:cubicBezTo>
                      <a:pt x="991" y="1610"/>
                      <a:pt x="929" y="1698"/>
                      <a:pt x="885" y="1795"/>
                    </a:cubicBezTo>
                    <a:cubicBezTo>
                      <a:pt x="841" y="1893"/>
                      <a:pt x="796" y="1994"/>
                      <a:pt x="752" y="2092"/>
                    </a:cubicBezTo>
                    <a:lnTo>
                      <a:pt x="686" y="2242"/>
                    </a:lnTo>
                    <a:cubicBezTo>
                      <a:pt x="668" y="2291"/>
                      <a:pt x="651" y="2344"/>
                      <a:pt x="628" y="2397"/>
                    </a:cubicBezTo>
                    <a:cubicBezTo>
                      <a:pt x="593" y="2503"/>
                      <a:pt x="558" y="2604"/>
                      <a:pt x="518" y="2711"/>
                    </a:cubicBezTo>
                    <a:cubicBezTo>
                      <a:pt x="500" y="2759"/>
                      <a:pt x="478" y="2812"/>
                      <a:pt x="465" y="2865"/>
                    </a:cubicBezTo>
                    <a:lnTo>
                      <a:pt x="421" y="3025"/>
                    </a:lnTo>
                    <a:cubicBezTo>
                      <a:pt x="390" y="3131"/>
                      <a:pt x="363" y="3237"/>
                      <a:pt x="332" y="3343"/>
                    </a:cubicBezTo>
                    <a:cubicBezTo>
                      <a:pt x="270" y="3551"/>
                      <a:pt x="244" y="3763"/>
                      <a:pt x="200" y="3966"/>
                    </a:cubicBezTo>
                    <a:cubicBezTo>
                      <a:pt x="182" y="4068"/>
                      <a:pt x="160" y="4165"/>
                      <a:pt x="147" y="4267"/>
                    </a:cubicBezTo>
                    <a:cubicBezTo>
                      <a:pt x="129" y="4364"/>
                      <a:pt x="120" y="4461"/>
                      <a:pt x="107" y="4554"/>
                    </a:cubicBezTo>
                    <a:cubicBezTo>
                      <a:pt x="85" y="4740"/>
                      <a:pt x="71" y="4917"/>
                      <a:pt x="49" y="5080"/>
                    </a:cubicBezTo>
                    <a:cubicBezTo>
                      <a:pt x="27" y="5244"/>
                      <a:pt x="27" y="5399"/>
                      <a:pt x="23" y="5531"/>
                    </a:cubicBezTo>
                    <a:cubicBezTo>
                      <a:pt x="14" y="5664"/>
                      <a:pt x="9" y="5783"/>
                      <a:pt x="9" y="5876"/>
                    </a:cubicBezTo>
                    <a:cubicBezTo>
                      <a:pt x="1" y="6066"/>
                      <a:pt x="1" y="6177"/>
                      <a:pt x="1" y="6177"/>
                    </a:cubicBezTo>
                    <a:cubicBezTo>
                      <a:pt x="1" y="6177"/>
                      <a:pt x="18" y="6071"/>
                      <a:pt x="49" y="5881"/>
                    </a:cubicBezTo>
                    <a:cubicBezTo>
                      <a:pt x="63" y="5788"/>
                      <a:pt x="80" y="5673"/>
                      <a:pt x="102" y="5540"/>
                    </a:cubicBezTo>
                    <a:cubicBezTo>
                      <a:pt x="111" y="5474"/>
                      <a:pt x="120" y="5403"/>
                      <a:pt x="133" y="5328"/>
                    </a:cubicBezTo>
                    <a:cubicBezTo>
                      <a:pt x="142" y="5257"/>
                      <a:pt x="151" y="5178"/>
                      <a:pt x="169" y="5098"/>
                    </a:cubicBezTo>
                    <a:cubicBezTo>
                      <a:pt x="200" y="4934"/>
                      <a:pt x="231" y="4762"/>
                      <a:pt x="266" y="4576"/>
                    </a:cubicBezTo>
                    <a:cubicBezTo>
                      <a:pt x="284" y="4488"/>
                      <a:pt x="297" y="4391"/>
                      <a:pt x="319" y="4298"/>
                    </a:cubicBezTo>
                    <a:cubicBezTo>
                      <a:pt x="341" y="4201"/>
                      <a:pt x="363" y="4103"/>
                      <a:pt x="385" y="4002"/>
                    </a:cubicBezTo>
                    <a:cubicBezTo>
                      <a:pt x="434" y="3807"/>
                      <a:pt x="474" y="3599"/>
                      <a:pt x="536" y="3396"/>
                    </a:cubicBezTo>
                    <a:cubicBezTo>
                      <a:pt x="567" y="3294"/>
                      <a:pt x="598" y="3188"/>
                      <a:pt x="624" y="3086"/>
                    </a:cubicBezTo>
                    <a:lnTo>
                      <a:pt x="668" y="2932"/>
                    </a:lnTo>
                    <a:cubicBezTo>
                      <a:pt x="686" y="2879"/>
                      <a:pt x="708" y="2830"/>
                      <a:pt x="726" y="2777"/>
                    </a:cubicBezTo>
                    <a:lnTo>
                      <a:pt x="832" y="2472"/>
                    </a:lnTo>
                    <a:cubicBezTo>
                      <a:pt x="850" y="2423"/>
                      <a:pt x="867" y="2370"/>
                      <a:pt x="885" y="2322"/>
                    </a:cubicBezTo>
                    <a:lnTo>
                      <a:pt x="951" y="2176"/>
                    </a:lnTo>
                    <a:cubicBezTo>
                      <a:pt x="991" y="2074"/>
                      <a:pt x="1031" y="1981"/>
                      <a:pt x="1075" y="1884"/>
                    </a:cubicBezTo>
                    <a:cubicBezTo>
                      <a:pt x="1115" y="1787"/>
                      <a:pt x="1168" y="1698"/>
                      <a:pt x="1212" y="1605"/>
                    </a:cubicBezTo>
                    <a:cubicBezTo>
                      <a:pt x="1300" y="1424"/>
                      <a:pt x="1407" y="1260"/>
                      <a:pt x="1499" y="1106"/>
                    </a:cubicBezTo>
                    <a:cubicBezTo>
                      <a:pt x="1548" y="1022"/>
                      <a:pt x="1610" y="955"/>
                      <a:pt x="1659" y="885"/>
                    </a:cubicBezTo>
                    <a:lnTo>
                      <a:pt x="1734" y="779"/>
                    </a:lnTo>
                    <a:cubicBezTo>
                      <a:pt x="1756" y="743"/>
                      <a:pt x="1787" y="717"/>
                      <a:pt x="1813" y="686"/>
                    </a:cubicBezTo>
                    <a:cubicBezTo>
                      <a:pt x="1866" y="624"/>
                      <a:pt x="1915" y="566"/>
                      <a:pt x="1964" y="509"/>
                    </a:cubicBezTo>
                    <a:lnTo>
                      <a:pt x="2114" y="363"/>
                    </a:lnTo>
                    <a:cubicBezTo>
                      <a:pt x="2198" y="288"/>
                      <a:pt x="2286" y="217"/>
                      <a:pt x="2379" y="151"/>
                    </a:cubicBezTo>
                    <a:cubicBezTo>
                      <a:pt x="2441" y="106"/>
                      <a:pt x="2503" y="67"/>
                      <a:pt x="2569" y="31"/>
                    </a:cubicBezTo>
                    <a:cubicBezTo>
                      <a:pt x="2591" y="22"/>
                      <a:pt x="2614" y="9"/>
                      <a:pt x="264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481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482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483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484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485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486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487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488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489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490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491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492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493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494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495;p32"/>
              <p:cNvSpPr/>
              <p:nvPr/>
            </p:nvSpPr>
            <p:spPr>
              <a:xfrm>
                <a:off x="3325475" y="3067300"/>
                <a:ext cx="361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42" extrusionOk="0">
                    <a:moveTo>
                      <a:pt x="1153" y="1"/>
                    </a:moveTo>
                    <a:cubicBezTo>
                      <a:pt x="1152" y="1"/>
                      <a:pt x="1151" y="1"/>
                      <a:pt x="1150" y="1"/>
                    </a:cubicBezTo>
                    <a:cubicBezTo>
                      <a:pt x="21" y="463"/>
                      <a:pt x="1" y="1442"/>
                      <a:pt x="584" y="1442"/>
                    </a:cubicBezTo>
                    <a:cubicBezTo>
                      <a:pt x="604" y="1442"/>
                      <a:pt x="625" y="1440"/>
                      <a:pt x="646" y="1438"/>
                    </a:cubicBezTo>
                    <a:cubicBezTo>
                      <a:pt x="1444" y="1128"/>
                      <a:pt x="1231" y="1"/>
                      <a:pt x="115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496;p32"/>
              <p:cNvSpPr/>
              <p:nvPr/>
            </p:nvSpPr>
            <p:spPr>
              <a:xfrm>
                <a:off x="3339175" y="3072725"/>
                <a:ext cx="1162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709" fill="none" extrusionOk="0">
                    <a:moveTo>
                      <a:pt x="1" y="527"/>
                    </a:moveTo>
                    <a:lnTo>
                      <a:pt x="465" y="1"/>
                    </a:lnTo>
                    <a:lnTo>
                      <a:pt x="226" y="70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497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498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499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500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501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502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503;p32"/>
              <p:cNvSpPr/>
              <p:nvPr/>
            </p:nvSpPr>
            <p:spPr>
              <a:xfrm>
                <a:off x="3316300" y="3040975"/>
                <a:ext cx="370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2" extrusionOk="0">
                    <a:moveTo>
                      <a:pt x="421" y="1"/>
                    </a:moveTo>
                    <a:cubicBezTo>
                      <a:pt x="175" y="1"/>
                      <a:pt x="1" y="162"/>
                      <a:pt x="31" y="440"/>
                    </a:cubicBezTo>
                    <a:cubicBezTo>
                      <a:pt x="216" y="915"/>
                      <a:pt x="691" y="1032"/>
                      <a:pt x="1045" y="1032"/>
                    </a:cubicBezTo>
                    <a:cubicBezTo>
                      <a:pt x="1293" y="1032"/>
                      <a:pt x="1481" y="975"/>
                      <a:pt x="1468" y="944"/>
                    </a:cubicBezTo>
                    <a:cubicBezTo>
                      <a:pt x="1197" y="282"/>
                      <a:pt x="746" y="1"/>
                      <a:pt x="421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504;p32"/>
              <p:cNvSpPr/>
              <p:nvPr/>
            </p:nvSpPr>
            <p:spPr>
              <a:xfrm>
                <a:off x="3329900" y="3049525"/>
                <a:ext cx="176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65" fill="none" extrusionOk="0">
                    <a:moveTo>
                      <a:pt x="182" y="0"/>
                    </a:moveTo>
                    <a:lnTo>
                      <a:pt x="703" y="465"/>
                    </a:lnTo>
                    <a:lnTo>
                      <a:pt x="0" y="226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505;p32"/>
              <p:cNvSpPr/>
              <p:nvPr/>
            </p:nvSpPr>
            <p:spPr>
              <a:xfrm>
                <a:off x="3356550" y="3063900"/>
                <a:ext cx="370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032" extrusionOk="0">
                    <a:moveTo>
                      <a:pt x="438" y="0"/>
                    </a:moveTo>
                    <a:cubicBezTo>
                      <a:pt x="190" y="0"/>
                      <a:pt x="0" y="58"/>
                      <a:pt x="13" y="89"/>
                    </a:cubicBezTo>
                    <a:cubicBezTo>
                      <a:pt x="287" y="751"/>
                      <a:pt x="739" y="1031"/>
                      <a:pt x="1064" y="1031"/>
                    </a:cubicBezTo>
                    <a:cubicBezTo>
                      <a:pt x="1310" y="1031"/>
                      <a:pt x="1482" y="871"/>
                      <a:pt x="1450" y="593"/>
                    </a:cubicBezTo>
                    <a:cubicBezTo>
                      <a:pt x="1268" y="117"/>
                      <a:pt x="793" y="0"/>
                      <a:pt x="43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506;p32"/>
              <p:cNvSpPr/>
              <p:nvPr/>
            </p:nvSpPr>
            <p:spPr>
              <a:xfrm>
                <a:off x="3362400" y="3069425"/>
                <a:ext cx="177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69" fill="none" extrusionOk="0">
                    <a:moveTo>
                      <a:pt x="526" y="469"/>
                    </a:moveTo>
                    <a:lnTo>
                      <a:pt x="0" y="0"/>
                    </a:lnTo>
                    <a:lnTo>
                      <a:pt x="708" y="24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507;p32"/>
              <p:cNvSpPr/>
              <p:nvPr/>
            </p:nvSpPr>
            <p:spPr>
              <a:xfrm>
                <a:off x="3329225" y="3024975"/>
                <a:ext cx="343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545" extrusionOk="0">
                    <a:moveTo>
                      <a:pt x="638" y="1"/>
                    </a:moveTo>
                    <a:cubicBezTo>
                      <a:pt x="532" y="1"/>
                      <a:pt x="426" y="53"/>
                      <a:pt x="337" y="164"/>
                    </a:cubicBezTo>
                    <a:cubicBezTo>
                      <a:pt x="1" y="920"/>
                      <a:pt x="870" y="1545"/>
                      <a:pt x="984" y="1545"/>
                    </a:cubicBezTo>
                    <a:cubicBezTo>
                      <a:pt x="990" y="1545"/>
                      <a:pt x="994" y="1543"/>
                      <a:pt x="996" y="1540"/>
                    </a:cubicBezTo>
                    <a:cubicBezTo>
                      <a:pt x="1374" y="635"/>
                      <a:pt x="1008" y="1"/>
                      <a:pt x="63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508;p32"/>
              <p:cNvSpPr/>
              <p:nvPr/>
            </p:nvSpPr>
            <p:spPr>
              <a:xfrm>
                <a:off x="3344375" y="3039575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288" y="1"/>
                    </a:moveTo>
                    <a:lnTo>
                      <a:pt x="328" y="703"/>
                    </a:lnTo>
                    <a:lnTo>
                      <a:pt x="0" y="3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509;p32"/>
              <p:cNvSpPr/>
              <p:nvPr/>
            </p:nvSpPr>
            <p:spPr>
              <a:xfrm>
                <a:off x="3346400" y="3067075"/>
                <a:ext cx="342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545" extrusionOk="0">
                    <a:moveTo>
                      <a:pt x="386" y="1"/>
                    </a:moveTo>
                    <a:cubicBezTo>
                      <a:pt x="380" y="1"/>
                      <a:pt x="376" y="2"/>
                      <a:pt x="375" y="6"/>
                    </a:cubicBezTo>
                    <a:cubicBezTo>
                      <a:pt x="0" y="910"/>
                      <a:pt x="363" y="1545"/>
                      <a:pt x="733" y="1545"/>
                    </a:cubicBezTo>
                    <a:cubicBezTo>
                      <a:pt x="838" y="1545"/>
                      <a:pt x="944" y="1493"/>
                      <a:pt x="1034" y="1381"/>
                    </a:cubicBezTo>
                    <a:cubicBezTo>
                      <a:pt x="1370" y="625"/>
                      <a:pt x="501" y="1"/>
                      <a:pt x="386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510;p32"/>
              <p:cNvSpPr/>
              <p:nvPr/>
            </p:nvSpPr>
            <p:spPr>
              <a:xfrm>
                <a:off x="3357300" y="3073500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41" y="704"/>
                    </a:moveTo>
                    <a:lnTo>
                      <a:pt x="1" y="1"/>
                    </a:lnTo>
                    <a:lnTo>
                      <a:pt x="328" y="67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511;p32"/>
              <p:cNvSpPr/>
              <p:nvPr/>
            </p:nvSpPr>
            <p:spPr>
              <a:xfrm>
                <a:off x="3336600" y="3053225"/>
                <a:ext cx="322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94" extrusionOk="0">
                    <a:moveTo>
                      <a:pt x="672" y="1"/>
                    </a:moveTo>
                    <a:cubicBezTo>
                      <a:pt x="293" y="1"/>
                      <a:pt x="0" y="404"/>
                      <a:pt x="183" y="781"/>
                    </a:cubicBezTo>
                    <a:cubicBezTo>
                      <a:pt x="282" y="992"/>
                      <a:pt x="479" y="1094"/>
                      <a:pt x="675" y="1094"/>
                    </a:cubicBezTo>
                    <a:cubicBezTo>
                      <a:pt x="890" y="1094"/>
                      <a:pt x="1106" y="971"/>
                      <a:pt x="1191" y="732"/>
                    </a:cubicBezTo>
                    <a:cubicBezTo>
                      <a:pt x="1289" y="445"/>
                      <a:pt x="1143" y="135"/>
                      <a:pt x="860" y="34"/>
                    </a:cubicBezTo>
                    <a:cubicBezTo>
                      <a:pt x="796" y="11"/>
                      <a:pt x="733" y="1"/>
                      <a:pt x="6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512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513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514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515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516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517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518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519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20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21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522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523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524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525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526;p32"/>
              <p:cNvSpPr/>
              <p:nvPr/>
            </p:nvSpPr>
            <p:spPr>
              <a:xfrm>
                <a:off x="3373900" y="3320750"/>
                <a:ext cx="5147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2054" extrusionOk="0">
                    <a:moveTo>
                      <a:pt x="1640" y="0"/>
                    </a:moveTo>
                    <a:cubicBezTo>
                      <a:pt x="1639" y="0"/>
                      <a:pt x="1637" y="1"/>
                      <a:pt x="1636" y="1"/>
                    </a:cubicBezTo>
                    <a:cubicBezTo>
                      <a:pt x="33" y="664"/>
                      <a:pt x="0" y="2053"/>
                      <a:pt x="831" y="2053"/>
                    </a:cubicBezTo>
                    <a:cubicBezTo>
                      <a:pt x="859" y="2053"/>
                      <a:pt x="889" y="2052"/>
                      <a:pt x="920" y="2048"/>
                    </a:cubicBezTo>
                    <a:cubicBezTo>
                      <a:pt x="2058" y="1612"/>
                      <a:pt x="1750" y="0"/>
                      <a:pt x="1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527;p32"/>
              <p:cNvSpPr/>
              <p:nvPr/>
            </p:nvSpPr>
            <p:spPr>
              <a:xfrm>
                <a:off x="3393350" y="3328625"/>
                <a:ext cx="16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4" fill="none" extrusionOk="0">
                    <a:moveTo>
                      <a:pt x="0" y="747"/>
                    </a:moveTo>
                    <a:lnTo>
                      <a:pt x="668" y="0"/>
                    </a:lnTo>
                    <a:lnTo>
                      <a:pt x="323" y="100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528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529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530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531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532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533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534;p32"/>
              <p:cNvSpPr/>
              <p:nvPr/>
            </p:nvSpPr>
            <p:spPr>
              <a:xfrm>
                <a:off x="3360925" y="3283375"/>
                <a:ext cx="526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468" extrusionOk="0">
                    <a:moveTo>
                      <a:pt x="597" y="1"/>
                    </a:moveTo>
                    <a:cubicBezTo>
                      <a:pt x="247" y="1"/>
                      <a:pt x="0" y="230"/>
                      <a:pt x="46" y="625"/>
                    </a:cubicBezTo>
                    <a:cubicBezTo>
                      <a:pt x="305" y="1302"/>
                      <a:pt x="978" y="1468"/>
                      <a:pt x="1481" y="1468"/>
                    </a:cubicBezTo>
                    <a:cubicBezTo>
                      <a:pt x="1836" y="1468"/>
                      <a:pt x="2107" y="1385"/>
                      <a:pt x="2088" y="1341"/>
                    </a:cubicBezTo>
                    <a:cubicBezTo>
                      <a:pt x="1699" y="399"/>
                      <a:pt x="1058" y="1"/>
                      <a:pt x="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535;p32"/>
              <p:cNvSpPr/>
              <p:nvPr/>
            </p:nvSpPr>
            <p:spPr>
              <a:xfrm>
                <a:off x="3380175" y="3295450"/>
                <a:ext cx="251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9" fill="none" extrusionOk="0">
                    <a:moveTo>
                      <a:pt x="257" y="1"/>
                    </a:moveTo>
                    <a:lnTo>
                      <a:pt x="1005" y="668"/>
                    </a:lnTo>
                    <a:lnTo>
                      <a:pt x="1" y="323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536;p32"/>
              <p:cNvSpPr/>
              <p:nvPr/>
            </p:nvSpPr>
            <p:spPr>
              <a:xfrm>
                <a:off x="3418200" y="3315975"/>
                <a:ext cx="527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469" extrusionOk="0">
                    <a:moveTo>
                      <a:pt x="624" y="1"/>
                    </a:moveTo>
                    <a:cubicBezTo>
                      <a:pt x="270" y="1"/>
                      <a:pt x="0" y="82"/>
                      <a:pt x="19" y="126"/>
                    </a:cubicBezTo>
                    <a:cubicBezTo>
                      <a:pt x="408" y="1069"/>
                      <a:pt x="1050" y="1468"/>
                      <a:pt x="1512" y="1468"/>
                    </a:cubicBezTo>
                    <a:cubicBezTo>
                      <a:pt x="1862" y="1468"/>
                      <a:pt x="2109" y="1239"/>
                      <a:pt x="2066" y="842"/>
                    </a:cubicBezTo>
                    <a:cubicBezTo>
                      <a:pt x="1806" y="166"/>
                      <a:pt x="1129" y="1"/>
                      <a:pt x="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537;p32"/>
              <p:cNvSpPr/>
              <p:nvPr/>
            </p:nvSpPr>
            <p:spPr>
              <a:xfrm>
                <a:off x="3426500" y="3323975"/>
                <a:ext cx="251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4" fill="none" extrusionOk="0">
                    <a:moveTo>
                      <a:pt x="748" y="664"/>
                    </a:moveTo>
                    <a:lnTo>
                      <a:pt x="0" y="0"/>
                    </a:lnTo>
                    <a:lnTo>
                      <a:pt x="1004" y="34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538;p32"/>
              <p:cNvSpPr/>
              <p:nvPr/>
            </p:nvSpPr>
            <p:spPr>
              <a:xfrm>
                <a:off x="3379300" y="3260525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909" y="0"/>
                    </a:moveTo>
                    <a:cubicBezTo>
                      <a:pt x="758" y="0"/>
                      <a:pt x="606" y="74"/>
                      <a:pt x="478" y="235"/>
                    </a:cubicBezTo>
                    <a:cubicBezTo>
                      <a:pt x="0" y="1304"/>
                      <a:pt x="1231" y="2197"/>
                      <a:pt x="1398" y="2197"/>
                    </a:cubicBezTo>
                    <a:cubicBezTo>
                      <a:pt x="1407" y="2197"/>
                      <a:pt x="1413" y="2195"/>
                      <a:pt x="1415" y="2189"/>
                    </a:cubicBezTo>
                    <a:cubicBezTo>
                      <a:pt x="1952" y="904"/>
                      <a:pt x="1435" y="0"/>
                      <a:pt x="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539;p32"/>
              <p:cNvSpPr/>
              <p:nvPr/>
            </p:nvSpPr>
            <p:spPr>
              <a:xfrm>
                <a:off x="3400850" y="32814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412" y="0"/>
                    </a:moveTo>
                    <a:lnTo>
                      <a:pt x="469" y="999"/>
                    </a:lnTo>
                    <a:lnTo>
                      <a:pt x="1" y="4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540;p32"/>
              <p:cNvSpPr/>
              <p:nvPr/>
            </p:nvSpPr>
            <p:spPr>
              <a:xfrm>
                <a:off x="3403700" y="3320550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554" y="1"/>
                    </a:moveTo>
                    <a:cubicBezTo>
                      <a:pt x="545" y="1"/>
                      <a:pt x="539" y="4"/>
                      <a:pt x="537" y="9"/>
                    </a:cubicBezTo>
                    <a:cubicBezTo>
                      <a:pt x="1" y="1295"/>
                      <a:pt x="517" y="2198"/>
                      <a:pt x="1044" y="2198"/>
                    </a:cubicBezTo>
                    <a:cubicBezTo>
                      <a:pt x="1194" y="2198"/>
                      <a:pt x="1346" y="2124"/>
                      <a:pt x="1474" y="1963"/>
                    </a:cubicBezTo>
                    <a:cubicBezTo>
                      <a:pt x="1952" y="895"/>
                      <a:pt x="721" y="1"/>
                      <a:pt x="5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541;p32"/>
              <p:cNvSpPr/>
              <p:nvPr/>
            </p:nvSpPr>
            <p:spPr>
              <a:xfrm>
                <a:off x="3419200" y="33297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58" y="999"/>
                    </a:moveTo>
                    <a:lnTo>
                      <a:pt x="1" y="0"/>
                    </a:lnTo>
                    <a:lnTo>
                      <a:pt x="469" y="95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542;p32"/>
              <p:cNvSpPr/>
              <p:nvPr/>
            </p:nvSpPr>
            <p:spPr>
              <a:xfrm>
                <a:off x="3389725" y="3300825"/>
                <a:ext cx="4597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558" extrusionOk="0">
                    <a:moveTo>
                      <a:pt x="956" y="1"/>
                    </a:moveTo>
                    <a:cubicBezTo>
                      <a:pt x="416" y="1"/>
                      <a:pt x="1" y="578"/>
                      <a:pt x="260" y="1117"/>
                    </a:cubicBezTo>
                    <a:cubicBezTo>
                      <a:pt x="403" y="1413"/>
                      <a:pt x="681" y="1557"/>
                      <a:pt x="959" y="1557"/>
                    </a:cubicBezTo>
                    <a:cubicBezTo>
                      <a:pt x="1266" y="1557"/>
                      <a:pt x="1572" y="1380"/>
                      <a:pt x="1693" y="1037"/>
                    </a:cubicBezTo>
                    <a:cubicBezTo>
                      <a:pt x="1838" y="635"/>
                      <a:pt x="1622" y="188"/>
                      <a:pt x="1219" y="47"/>
                    </a:cubicBezTo>
                    <a:cubicBezTo>
                      <a:pt x="1130" y="15"/>
                      <a:pt x="1041" y="1"/>
                      <a:pt x="95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543;p32"/>
              <p:cNvSpPr/>
              <p:nvPr/>
            </p:nvSpPr>
            <p:spPr>
              <a:xfrm>
                <a:off x="3238000" y="3043000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223" y="0"/>
                    </a:moveTo>
                    <a:cubicBezTo>
                      <a:pt x="511" y="0"/>
                      <a:pt x="1" y="823"/>
                      <a:pt x="73" y="849"/>
                    </a:cubicBezTo>
                    <a:cubicBezTo>
                      <a:pt x="363" y="962"/>
                      <a:pt x="628" y="1010"/>
                      <a:pt x="857" y="1010"/>
                    </a:cubicBezTo>
                    <a:cubicBezTo>
                      <a:pt x="1669" y="1010"/>
                      <a:pt x="2045" y="420"/>
                      <a:pt x="1594" y="76"/>
                    </a:cubicBezTo>
                    <a:cubicBezTo>
                      <a:pt x="1466" y="23"/>
                      <a:pt x="1342" y="0"/>
                      <a:pt x="1223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544;p32"/>
              <p:cNvSpPr/>
              <p:nvPr/>
            </p:nvSpPr>
            <p:spPr>
              <a:xfrm>
                <a:off x="3246875" y="3053400"/>
                <a:ext cx="2390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363" fill="none" extrusionOk="0">
                    <a:moveTo>
                      <a:pt x="1" y="363"/>
                    </a:moveTo>
                    <a:lnTo>
                      <a:pt x="956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545;p32"/>
              <p:cNvSpPr/>
              <p:nvPr/>
            </p:nvSpPr>
            <p:spPr>
              <a:xfrm>
                <a:off x="3239125" y="3065075"/>
                <a:ext cx="34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3" extrusionOk="0">
                    <a:moveTo>
                      <a:pt x="91" y="1"/>
                    </a:moveTo>
                    <a:cubicBezTo>
                      <a:pt x="34" y="1"/>
                      <a:pt x="0" y="10"/>
                      <a:pt x="1" y="24"/>
                    </a:cubicBezTo>
                    <a:cubicBezTo>
                      <a:pt x="89" y="949"/>
                      <a:pt x="597" y="1403"/>
                      <a:pt x="972" y="1403"/>
                    </a:cubicBezTo>
                    <a:cubicBezTo>
                      <a:pt x="1167" y="1403"/>
                      <a:pt x="1327" y="1280"/>
                      <a:pt x="1372" y="1036"/>
                    </a:cubicBezTo>
                    <a:cubicBezTo>
                      <a:pt x="1317" y="226"/>
                      <a:pt x="388" y="1"/>
                      <a:pt x="91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546;p32"/>
              <p:cNvSpPr/>
              <p:nvPr/>
            </p:nvSpPr>
            <p:spPr>
              <a:xfrm>
                <a:off x="3243900" y="3071075"/>
                <a:ext cx="187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95" fill="none" extrusionOk="0">
                    <a:moveTo>
                      <a:pt x="1" y="1"/>
                    </a:moveTo>
                    <a:lnTo>
                      <a:pt x="748" y="695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547;p32"/>
              <p:cNvSpPr/>
              <p:nvPr/>
            </p:nvSpPr>
            <p:spPr>
              <a:xfrm>
                <a:off x="3224850" y="3020075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1"/>
                    </a:moveTo>
                    <a:cubicBezTo>
                      <a:pt x="919" y="1"/>
                      <a:pt x="863" y="10"/>
                      <a:pt x="802" y="29"/>
                    </a:cubicBezTo>
                    <a:cubicBezTo>
                      <a:pt x="0" y="540"/>
                      <a:pt x="478" y="1724"/>
                      <a:pt x="568" y="1724"/>
                    </a:cubicBezTo>
                    <a:cubicBezTo>
                      <a:pt x="569" y="1724"/>
                      <a:pt x="571" y="1723"/>
                      <a:pt x="572" y="1722"/>
                    </a:cubicBezTo>
                    <a:cubicBezTo>
                      <a:pt x="1643" y="1003"/>
                      <a:pt x="1529" y="1"/>
                      <a:pt x="9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548;p32"/>
              <p:cNvSpPr/>
              <p:nvPr/>
            </p:nvSpPr>
            <p:spPr>
              <a:xfrm>
                <a:off x="3241150" y="3027975"/>
                <a:ext cx="707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960" fill="none" extrusionOk="0">
                    <a:moveTo>
                      <a:pt x="0" y="960"/>
                    </a:moveTo>
                    <a:lnTo>
                      <a:pt x="283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549;p32"/>
              <p:cNvSpPr/>
              <p:nvPr/>
            </p:nvSpPr>
            <p:spPr>
              <a:xfrm>
                <a:off x="3210800" y="3065625"/>
                <a:ext cx="410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1" extrusionOk="0">
                    <a:moveTo>
                      <a:pt x="1077" y="1"/>
                    </a:moveTo>
                    <a:cubicBezTo>
                      <a:pt x="1075" y="1"/>
                      <a:pt x="1074" y="1"/>
                      <a:pt x="1073" y="2"/>
                    </a:cubicBezTo>
                    <a:cubicBezTo>
                      <a:pt x="0" y="719"/>
                      <a:pt x="111" y="1720"/>
                      <a:pt x="666" y="1720"/>
                    </a:cubicBezTo>
                    <a:cubicBezTo>
                      <a:pt x="719" y="1720"/>
                      <a:pt x="777" y="1711"/>
                      <a:pt x="838" y="1691"/>
                    </a:cubicBezTo>
                    <a:cubicBezTo>
                      <a:pt x="1640" y="1179"/>
                      <a:pt x="1163" y="1"/>
                      <a:pt x="1077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50;p32"/>
              <p:cNvSpPr/>
              <p:nvPr/>
            </p:nvSpPr>
            <p:spPr>
              <a:xfrm>
                <a:off x="3216922" y="3052113"/>
                <a:ext cx="3625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6" extrusionOk="0">
                    <a:moveTo>
                      <a:pt x="755" y="1"/>
                    </a:moveTo>
                    <a:cubicBezTo>
                      <a:pt x="323" y="1"/>
                      <a:pt x="0" y="465"/>
                      <a:pt x="216" y="890"/>
                    </a:cubicBezTo>
                    <a:cubicBezTo>
                      <a:pt x="332" y="1116"/>
                      <a:pt x="547" y="1226"/>
                      <a:pt x="761" y="1226"/>
                    </a:cubicBezTo>
                    <a:cubicBezTo>
                      <a:pt x="1007" y="1226"/>
                      <a:pt x="1252" y="1082"/>
                      <a:pt x="1344" y="806"/>
                    </a:cubicBezTo>
                    <a:cubicBezTo>
                      <a:pt x="1450" y="483"/>
                      <a:pt x="1273" y="134"/>
                      <a:pt x="950" y="32"/>
                    </a:cubicBezTo>
                    <a:cubicBezTo>
                      <a:pt x="884" y="11"/>
                      <a:pt x="818" y="1"/>
                      <a:pt x="755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51;p32"/>
              <p:cNvSpPr/>
              <p:nvPr/>
            </p:nvSpPr>
            <p:spPr>
              <a:xfrm>
                <a:off x="3349100" y="2733825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191" y="1"/>
                    </a:moveTo>
                    <a:cubicBezTo>
                      <a:pt x="378" y="1"/>
                      <a:pt x="1" y="593"/>
                      <a:pt x="453" y="934"/>
                    </a:cubicBezTo>
                    <a:cubicBezTo>
                      <a:pt x="581" y="987"/>
                      <a:pt x="705" y="1010"/>
                      <a:pt x="823" y="1010"/>
                    </a:cubicBezTo>
                    <a:cubicBezTo>
                      <a:pt x="1536" y="1010"/>
                      <a:pt x="2045" y="187"/>
                      <a:pt x="1973" y="161"/>
                    </a:cubicBezTo>
                    <a:cubicBezTo>
                      <a:pt x="1684" y="48"/>
                      <a:pt x="1420" y="1"/>
                      <a:pt x="1191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52;p32"/>
              <p:cNvSpPr/>
              <p:nvPr/>
            </p:nvSpPr>
            <p:spPr>
              <a:xfrm>
                <a:off x="3360625" y="2739850"/>
                <a:ext cx="314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531" extrusionOk="0">
                    <a:moveTo>
                      <a:pt x="1110" y="0"/>
                    </a:moveTo>
                    <a:cubicBezTo>
                      <a:pt x="1098" y="0"/>
                      <a:pt x="1084" y="3"/>
                      <a:pt x="1070" y="8"/>
                    </a:cubicBezTo>
                    <a:lnTo>
                      <a:pt x="115" y="322"/>
                    </a:lnTo>
                    <a:cubicBezTo>
                      <a:pt x="0" y="360"/>
                      <a:pt x="33" y="530"/>
                      <a:pt x="147" y="530"/>
                    </a:cubicBezTo>
                    <a:cubicBezTo>
                      <a:pt x="151" y="530"/>
                      <a:pt x="155" y="530"/>
                      <a:pt x="160" y="530"/>
                    </a:cubicBezTo>
                    <a:cubicBezTo>
                      <a:pt x="168" y="530"/>
                      <a:pt x="177" y="525"/>
                      <a:pt x="182" y="525"/>
                    </a:cubicBezTo>
                    <a:lnTo>
                      <a:pt x="1137" y="207"/>
                    </a:lnTo>
                    <a:cubicBezTo>
                      <a:pt x="1255" y="167"/>
                      <a:pt x="1215" y="0"/>
                      <a:pt x="1110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53;p32"/>
              <p:cNvSpPr/>
              <p:nvPr/>
            </p:nvSpPr>
            <p:spPr>
              <a:xfrm>
                <a:off x="3399600" y="2716325"/>
                <a:ext cx="511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010" extrusionOk="0">
                    <a:moveTo>
                      <a:pt x="1220" y="1"/>
                    </a:moveTo>
                    <a:cubicBezTo>
                      <a:pt x="509" y="1"/>
                      <a:pt x="1" y="821"/>
                      <a:pt x="73" y="852"/>
                    </a:cubicBezTo>
                    <a:cubicBezTo>
                      <a:pt x="362" y="963"/>
                      <a:pt x="625" y="1010"/>
                      <a:pt x="853" y="1010"/>
                    </a:cubicBezTo>
                    <a:cubicBezTo>
                      <a:pt x="1668" y="1010"/>
                      <a:pt x="2046" y="420"/>
                      <a:pt x="1594" y="78"/>
                    </a:cubicBezTo>
                    <a:cubicBezTo>
                      <a:pt x="1465" y="24"/>
                      <a:pt x="1339" y="1"/>
                      <a:pt x="1220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54;p32"/>
              <p:cNvSpPr/>
              <p:nvPr/>
            </p:nvSpPr>
            <p:spPr>
              <a:xfrm>
                <a:off x="3404675" y="2723975"/>
                <a:ext cx="317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77" extrusionOk="0">
                    <a:moveTo>
                      <a:pt x="1114" y="1"/>
                    </a:moveTo>
                    <a:cubicBezTo>
                      <a:pt x="1100" y="1"/>
                      <a:pt x="1084" y="4"/>
                      <a:pt x="1068" y="11"/>
                    </a:cubicBezTo>
                    <a:lnTo>
                      <a:pt x="113" y="369"/>
                    </a:lnTo>
                    <a:cubicBezTo>
                      <a:pt x="1" y="416"/>
                      <a:pt x="40" y="577"/>
                      <a:pt x="153" y="577"/>
                    </a:cubicBezTo>
                    <a:cubicBezTo>
                      <a:pt x="156" y="577"/>
                      <a:pt x="159" y="577"/>
                      <a:pt x="162" y="577"/>
                    </a:cubicBezTo>
                    <a:cubicBezTo>
                      <a:pt x="170" y="577"/>
                      <a:pt x="179" y="572"/>
                      <a:pt x="188" y="572"/>
                    </a:cubicBezTo>
                    <a:lnTo>
                      <a:pt x="1143" y="210"/>
                    </a:lnTo>
                    <a:cubicBezTo>
                      <a:pt x="1268" y="171"/>
                      <a:pt x="1221" y="1"/>
                      <a:pt x="1114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555;p32"/>
              <p:cNvSpPr/>
              <p:nvPr/>
            </p:nvSpPr>
            <p:spPr>
              <a:xfrm>
                <a:off x="3364825" y="2701925"/>
                <a:ext cx="344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402" extrusionOk="0">
                    <a:moveTo>
                      <a:pt x="402" y="0"/>
                    </a:moveTo>
                    <a:cubicBezTo>
                      <a:pt x="206" y="0"/>
                      <a:pt x="46" y="123"/>
                      <a:pt x="0" y="367"/>
                    </a:cubicBezTo>
                    <a:cubicBezTo>
                      <a:pt x="56" y="1177"/>
                      <a:pt x="988" y="1402"/>
                      <a:pt x="1285" y="1402"/>
                    </a:cubicBezTo>
                    <a:cubicBezTo>
                      <a:pt x="1343" y="1402"/>
                      <a:pt x="1377" y="1393"/>
                      <a:pt x="1375" y="1379"/>
                    </a:cubicBezTo>
                    <a:cubicBezTo>
                      <a:pt x="1288" y="454"/>
                      <a:pt x="778" y="0"/>
                      <a:pt x="40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556;p32"/>
              <p:cNvSpPr/>
              <p:nvPr/>
            </p:nvSpPr>
            <p:spPr>
              <a:xfrm>
                <a:off x="3368825" y="270890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extrusionOk="0">
                    <a:moveTo>
                      <a:pt x="152" y="1"/>
                    </a:moveTo>
                    <a:cubicBezTo>
                      <a:pt x="71" y="1"/>
                      <a:pt x="0" y="107"/>
                      <a:pt x="75" y="185"/>
                    </a:cubicBezTo>
                    <a:lnTo>
                      <a:pt x="787" y="892"/>
                    </a:lnTo>
                    <a:cubicBezTo>
                      <a:pt x="806" y="911"/>
                      <a:pt x="832" y="924"/>
                      <a:pt x="859" y="924"/>
                    </a:cubicBezTo>
                    <a:cubicBezTo>
                      <a:pt x="863" y="924"/>
                      <a:pt x="867" y="924"/>
                      <a:pt x="871" y="923"/>
                    </a:cubicBezTo>
                    <a:cubicBezTo>
                      <a:pt x="963" y="914"/>
                      <a:pt x="999" y="804"/>
                      <a:pt x="937" y="742"/>
                    </a:cubicBezTo>
                    <a:lnTo>
                      <a:pt x="225" y="35"/>
                    </a:lnTo>
                    <a:cubicBezTo>
                      <a:pt x="202" y="11"/>
                      <a:pt x="177" y="1"/>
                      <a:pt x="15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557;p32"/>
              <p:cNvSpPr/>
              <p:nvPr/>
            </p:nvSpPr>
            <p:spPr>
              <a:xfrm>
                <a:off x="3400700" y="2738425"/>
                <a:ext cx="343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2" extrusionOk="0">
                    <a:moveTo>
                      <a:pt x="97" y="0"/>
                    </a:moveTo>
                    <a:cubicBezTo>
                      <a:pt x="37" y="0"/>
                      <a:pt x="1" y="10"/>
                      <a:pt x="2" y="25"/>
                    </a:cubicBezTo>
                    <a:cubicBezTo>
                      <a:pt x="90" y="947"/>
                      <a:pt x="597" y="1402"/>
                      <a:pt x="973" y="1402"/>
                    </a:cubicBezTo>
                    <a:cubicBezTo>
                      <a:pt x="1168" y="1402"/>
                      <a:pt x="1327" y="1278"/>
                      <a:pt x="1373" y="1033"/>
                    </a:cubicBezTo>
                    <a:cubicBezTo>
                      <a:pt x="1318" y="227"/>
                      <a:pt x="399" y="0"/>
                      <a:pt x="97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558;p32"/>
              <p:cNvSpPr/>
              <p:nvPr/>
            </p:nvSpPr>
            <p:spPr>
              <a:xfrm>
                <a:off x="3401500" y="2741625"/>
                <a:ext cx="262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11" extrusionOk="0">
                    <a:moveTo>
                      <a:pt x="158" y="0"/>
                    </a:moveTo>
                    <a:cubicBezTo>
                      <a:pt x="73" y="0"/>
                      <a:pt x="1" y="117"/>
                      <a:pt x="90" y="189"/>
                    </a:cubicBezTo>
                    <a:lnTo>
                      <a:pt x="837" y="883"/>
                    </a:lnTo>
                    <a:cubicBezTo>
                      <a:pt x="855" y="901"/>
                      <a:pt x="880" y="911"/>
                      <a:pt x="905" y="911"/>
                    </a:cubicBezTo>
                    <a:cubicBezTo>
                      <a:pt x="911" y="911"/>
                      <a:pt x="916" y="910"/>
                      <a:pt x="921" y="910"/>
                    </a:cubicBezTo>
                    <a:cubicBezTo>
                      <a:pt x="1014" y="901"/>
                      <a:pt x="1049" y="790"/>
                      <a:pt x="983" y="724"/>
                    </a:cubicBezTo>
                    <a:lnTo>
                      <a:pt x="231" y="34"/>
                    </a:lnTo>
                    <a:cubicBezTo>
                      <a:pt x="208" y="10"/>
                      <a:pt x="182" y="0"/>
                      <a:pt x="158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559;p32"/>
              <p:cNvSpPr/>
              <p:nvPr/>
            </p:nvSpPr>
            <p:spPr>
              <a:xfrm>
                <a:off x="3386450" y="2693350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0"/>
                    </a:moveTo>
                    <a:cubicBezTo>
                      <a:pt x="919" y="0"/>
                      <a:pt x="862" y="10"/>
                      <a:pt x="802" y="29"/>
                    </a:cubicBezTo>
                    <a:cubicBezTo>
                      <a:pt x="0" y="540"/>
                      <a:pt x="478" y="1723"/>
                      <a:pt x="567" y="1723"/>
                    </a:cubicBezTo>
                    <a:cubicBezTo>
                      <a:pt x="569" y="1723"/>
                      <a:pt x="571" y="1723"/>
                      <a:pt x="572" y="1722"/>
                    </a:cubicBezTo>
                    <a:cubicBezTo>
                      <a:pt x="1642" y="1003"/>
                      <a:pt x="1529" y="0"/>
                      <a:pt x="97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560;p32"/>
              <p:cNvSpPr/>
              <p:nvPr/>
            </p:nvSpPr>
            <p:spPr>
              <a:xfrm>
                <a:off x="3399750" y="2698675"/>
                <a:ext cx="13175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1" extrusionOk="0">
                    <a:moveTo>
                      <a:pt x="399" y="0"/>
                    </a:moveTo>
                    <a:cubicBezTo>
                      <a:pt x="359" y="0"/>
                      <a:pt x="318" y="22"/>
                      <a:pt x="301" y="72"/>
                    </a:cubicBezTo>
                    <a:lnTo>
                      <a:pt x="18" y="1032"/>
                    </a:lnTo>
                    <a:cubicBezTo>
                      <a:pt x="1" y="1089"/>
                      <a:pt x="31" y="1151"/>
                      <a:pt x="89" y="1164"/>
                    </a:cubicBezTo>
                    <a:cubicBezTo>
                      <a:pt x="98" y="1167"/>
                      <a:pt x="108" y="1170"/>
                      <a:pt x="117" y="1170"/>
                    </a:cubicBezTo>
                    <a:cubicBezTo>
                      <a:pt x="121" y="1170"/>
                      <a:pt x="125" y="1170"/>
                      <a:pt x="129" y="1169"/>
                    </a:cubicBezTo>
                    <a:cubicBezTo>
                      <a:pt x="173" y="1164"/>
                      <a:pt x="208" y="1133"/>
                      <a:pt x="222" y="1093"/>
                    </a:cubicBezTo>
                    <a:lnTo>
                      <a:pt x="505" y="134"/>
                    </a:lnTo>
                    <a:cubicBezTo>
                      <a:pt x="526" y="53"/>
                      <a:pt x="462" y="0"/>
                      <a:pt x="399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561;p32"/>
              <p:cNvSpPr/>
              <p:nvPr/>
            </p:nvSpPr>
            <p:spPr>
              <a:xfrm>
                <a:off x="3372350" y="2739000"/>
                <a:ext cx="410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0" extrusionOk="0">
                    <a:moveTo>
                      <a:pt x="1079" y="0"/>
                    </a:moveTo>
                    <a:cubicBezTo>
                      <a:pt x="1078" y="0"/>
                      <a:pt x="1076" y="1"/>
                      <a:pt x="1074" y="2"/>
                    </a:cubicBezTo>
                    <a:cubicBezTo>
                      <a:pt x="0" y="717"/>
                      <a:pt x="114" y="1719"/>
                      <a:pt x="670" y="1719"/>
                    </a:cubicBezTo>
                    <a:cubicBezTo>
                      <a:pt x="723" y="1719"/>
                      <a:pt x="780" y="1710"/>
                      <a:pt x="840" y="1691"/>
                    </a:cubicBezTo>
                    <a:cubicBezTo>
                      <a:pt x="1641" y="1180"/>
                      <a:pt x="1166" y="0"/>
                      <a:pt x="1079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562;p32"/>
              <p:cNvSpPr/>
              <p:nvPr/>
            </p:nvSpPr>
            <p:spPr>
              <a:xfrm>
                <a:off x="3387475" y="2743225"/>
                <a:ext cx="1235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200" extrusionOk="0">
                    <a:moveTo>
                      <a:pt x="366" y="1"/>
                    </a:moveTo>
                    <a:cubicBezTo>
                      <a:pt x="323" y="1"/>
                      <a:pt x="280" y="25"/>
                      <a:pt x="266" y="81"/>
                    </a:cubicBezTo>
                    <a:lnTo>
                      <a:pt x="14" y="1067"/>
                    </a:lnTo>
                    <a:cubicBezTo>
                      <a:pt x="1" y="1124"/>
                      <a:pt x="32" y="1182"/>
                      <a:pt x="89" y="1199"/>
                    </a:cubicBezTo>
                    <a:lnTo>
                      <a:pt x="129" y="1199"/>
                    </a:lnTo>
                    <a:cubicBezTo>
                      <a:pt x="169" y="1195"/>
                      <a:pt x="209" y="1164"/>
                      <a:pt x="217" y="1124"/>
                    </a:cubicBezTo>
                    <a:lnTo>
                      <a:pt x="469" y="134"/>
                    </a:lnTo>
                    <a:cubicBezTo>
                      <a:pt x="493" y="52"/>
                      <a:pt x="429" y="1"/>
                      <a:pt x="36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563;p32"/>
              <p:cNvSpPr/>
              <p:nvPr/>
            </p:nvSpPr>
            <p:spPr>
              <a:xfrm>
                <a:off x="3379875" y="2723225"/>
                <a:ext cx="3625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7" extrusionOk="0">
                    <a:moveTo>
                      <a:pt x="758" y="1"/>
                    </a:moveTo>
                    <a:cubicBezTo>
                      <a:pt x="327" y="1"/>
                      <a:pt x="0" y="469"/>
                      <a:pt x="216" y="894"/>
                    </a:cubicBezTo>
                    <a:cubicBezTo>
                      <a:pt x="331" y="1118"/>
                      <a:pt x="546" y="1226"/>
                      <a:pt x="760" y="1226"/>
                    </a:cubicBezTo>
                    <a:cubicBezTo>
                      <a:pt x="1006" y="1226"/>
                      <a:pt x="1251" y="1082"/>
                      <a:pt x="1344" y="806"/>
                    </a:cubicBezTo>
                    <a:cubicBezTo>
                      <a:pt x="1450" y="483"/>
                      <a:pt x="1273" y="138"/>
                      <a:pt x="950" y="32"/>
                    </a:cubicBezTo>
                    <a:cubicBezTo>
                      <a:pt x="885" y="11"/>
                      <a:pt x="820" y="1"/>
                      <a:pt x="75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564;p32"/>
              <p:cNvSpPr/>
              <p:nvPr/>
            </p:nvSpPr>
            <p:spPr>
              <a:xfrm>
                <a:off x="3386700" y="2829125"/>
                <a:ext cx="56175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412" extrusionOk="0">
                    <a:moveTo>
                      <a:pt x="1062" y="0"/>
                    </a:moveTo>
                    <a:lnTo>
                      <a:pt x="1062" y="0"/>
                    </a:lnTo>
                    <a:cubicBezTo>
                      <a:pt x="10" y="863"/>
                      <a:pt x="1" y="2282"/>
                      <a:pt x="1" y="2282"/>
                    </a:cubicBezTo>
                    <a:cubicBezTo>
                      <a:pt x="207" y="2371"/>
                      <a:pt x="414" y="2412"/>
                      <a:pt x="615" y="2412"/>
                    </a:cubicBezTo>
                    <a:cubicBezTo>
                      <a:pt x="1297" y="2412"/>
                      <a:pt x="1916" y="1951"/>
                      <a:pt x="2247" y="1398"/>
                    </a:cubicBezTo>
                    <a:lnTo>
                      <a:pt x="2247" y="1398"/>
                    </a:lnTo>
                    <a:cubicBezTo>
                      <a:pt x="1906" y="1655"/>
                      <a:pt x="1574" y="1856"/>
                      <a:pt x="1310" y="1856"/>
                    </a:cubicBezTo>
                    <a:cubicBezTo>
                      <a:pt x="1129" y="1856"/>
                      <a:pt x="980" y="1761"/>
                      <a:pt x="881" y="1526"/>
                    </a:cubicBezTo>
                    <a:cubicBezTo>
                      <a:pt x="757" y="1154"/>
                      <a:pt x="1027" y="571"/>
                      <a:pt x="1062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565;p32"/>
              <p:cNvSpPr/>
              <p:nvPr/>
            </p:nvSpPr>
            <p:spPr>
              <a:xfrm>
                <a:off x="3405600" y="2812975"/>
                <a:ext cx="55300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2505" extrusionOk="0">
                    <a:moveTo>
                      <a:pt x="2211" y="1"/>
                    </a:moveTo>
                    <a:cubicBezTo>
                      <a:pt x="1349" y="32"/>
                      <a:pt x="739" y="293"/>
                      <a:pt x="306" y="646"/>
                    </a:cubicBezTo>
                    <a:cubicBezTo>
                      <a:pt x="271" y="1217"/>
                      <a:pt x="1" y="1800"/>
                      <a:pt x="125" y="2176"/>
                    </a:cubicBezTo>
                    <a:cubicBezTo>
                      <a:pt x="225" y="2411"/>
                      <a:pt x="374" y="2505"/>
                      <a:pt x="554" y="2505"/>
                    </a:cubicBezTo>
                    <a:cubicBezTo>
                      <a:pt x="818" y="2505"/>
                      <a:pt x="1149" y="2303"/>
                      <a:pt x="1491" y="2048"/>
                    </a:cubicBezTo>
                    <a:cubicBezTo>
                      <a:pt x="1584" y="1893"/>
                      <a:pt x="1654" y="1725"/>
                      <a:pt x="1703" y="1548"/>
                    </a:cubicBezTo>
                    <a:cubicBezTo>
                      <a:pt x="1831" y="1022"/>
                      <a:pt x="2004" y="505"/>
                      <a:pt x="221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566;p32"/>
              <p:cNvSpPr/>
              <p:nvPr/>
            </p:nvSpPr>
            <p:spPr>
              <a:xfrm>
                <a:off x="3338625" y="2911350"/>
                <a:ext cx="397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66" extrusionOk="0">
                    <a:moveTo>
                      <a:pt x="1486" y="1"/>
                    </a:moveTo>
                    <a:lnTo>
                      <a:pt x="1486" y="1"/>
                    </a:lnTo>
                    <a:cubicBezTo>
                      <a:pt x="566" y="72"/>
                      <a:pt x="1" y="854"/>
                      <a:pt x="1" y="854"/>
                    </a:cubicBezTo>
                    <a:cubicBezTo>
                      <a:pt x="220" y="1218"/>
                      <a:pt x="595" y="1366"/>
                      <a:pt x="971" y="1366"/>
                    </a:cubicBezTo>
                    <a:cubicBezTo>
                      <a:pt x="1185" y="1366"/>
                      <a:pt x="1400" y="1318"/>
                      <a:pt x="1588" y="1234"/>
                    </a:cubicBezTo>
                    <a:lnTo>
                      <a:pt x="1588" y="1234"/>
                    </a:lnTo>
                    <a:cubicBezTo>
                      <a:pt x="1549" y="1235"/>
                      <a:pt x="1510" y="1236"/>
                      <a:pt x="1472" y="1236"/>
                    </a:cubicBezTo>
                    <a:cubicBezTo>
                      <a:pt x="1038" y="1236"/>
                      <a:pt x="698" y="1157"/>
                      <a:pt x="783" y="775"/>
                    </a:cubicBezTo>
                    <a:cubicBezTo>
                      <a:pt x="863" y="523"/>
                      <a:pt x="1243" y="306"/>
                      <a:pt x="1486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567;p32"/>
              <p:cNvSpPr/>
              <p:nvPr/>
            </p:nvSpPr>
            <p:spPr>
              <a:xfrm>
                <a:off x="3356050" y="2911250"/>
                <a:ext cx="52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41" extrusionOk="0">
                    <a:moveTo>
                      <a:pt x="916" y="0"/>
                    </a:moveTo>
                    <a:cubicBezTo>
                      <a:pt x="873" y="0"/>
                      <a:pt x="831" y="2"/>
                      <a:pt x="789" y="5"/>
                    </a:cubicBezTo>
                    <a:cubicBezTo>
                      <a:pt x="546" y="310"/>
                      <a:pt x="166" y="527"/>
                      <a:pt x="86" y="779"/>
                    </a:cubicBezTo>
                    <a:cubicBezTo>
                      <a:pt x="1" y="1161"/>
                      <a:pt x="341" y="1240"/>
                      <a:pt x="775" y="1240"/>
                    </a:cubicBezTo>
                    <a:cubicBezTo>
                      <a:pt x="813" y="1240"/>
                      <a:pt x="852" y="1239"/>
                      <a:pt x="891" y="1238"/>
                    </a:cubicBezTo>
                    <a:cubicBezTo>
                      <a:pt x="1001" y="1190"/>
                      <a:pt x="1107" y="1123"/>
                      <a:pt x="1200" y="1044"/>
                    </a:cubicBezTo>
                    <a:cubicBezTo>
                      <a:pt x="1483" y="805"/>
                      <a:pt x="1779" y="584"/>
                      <a:pt x="2093" y="385"/>
                    </a:cubicBezTo>
                    <a:cubicBezTo>
                      <a:pt x="1660" y="102"/>
                      <a:pt x="1266" y="0"/>
                      <a:pt x="916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568;p32"/>
              <p:cNvSpPr/>
              <p:nvPr/>
            </p:nvSpPr>
            <p:spPr>
              <a:xfrm>
                <a:off x="3271650" y="3264175"/>
                <a:ext cx="494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023" extrusionOk="0">
                    <a:moveTo>
                      <a:pt x="14" y="0"/>
                    </a:moveTo>
                    <a:lnTo>
                      <a:pt x="0" y="18"/>
                    </a:lnTo>
                    <a:cubicBezTo>
                      <a:pt x="75" y="76"/>
                      <a:pt x="151" y="138"/>
                      <a:pt x="221" y="199"/>
                    </a:cubicBezTo>
                    <a:cubicBezTo>
                      <a:pt x="407" y="367"/>
                      <a:pt x="579" y="553"/>
                      <a:pt x="734" y="748"/>
                    </a:cubicBezTo>
                    <a:cubicBezTo>
                      <a:pt x="840" y="876"/>
                      <a:pt x="938" y="1013"/>
                      <a:pt x="1030" y="1154"/>
                    </a:cubicBezTo>
                    <a:cubicBezTo>
                      <a:pt x="1132" y="1309"/>
                      <a:pt x="1225" y="1473"/>
                      <a:pt x="1305" y="1641"/>
                    </a:cubicBezTo>
                    <a:cubicBezTo>
                      <a:pt x="1393" y="1818"/>
                      <a:pt x="1468" y="2003"/>
                      <a:pt x="1534" y="2193"/>
                    </a:cubicBezTo>
                    <a:cubicBezTo>
                      <a:pt x="1601" y="2388"/>
                      <a:pt x="1649" y="2587"/>
                      <a:pt x="1689" y="2790"/>
                    </a:cubicBezTo>
                    <a:cubicBezTo>
                      <a:pt x="1729" y="2994"/>
                      <a:pt x="1751" y="3197"/>
                      <a:pt x="1764" y="3405"/>
                    </a:cubicBezTo>
                    <a:cubicBezTo>
                      <a:pt x="1769" y="3507"/>
                      <a:pt x="1769" y="3608"/>
                      <a:pt x="1769" y="3705"/>
                    </a:cubicBezTo>
                    <a:cubicBezTo>
                      <a:pt x="1769" y="3807"/>
                      <a:pt x="1760" y="3904"/>
                      <a:pt x="1756" y="4002"/>
                    </a:cubicBezTo>
                    <a:cubicBezTo>
                      <a:pt x="1738" y="4187"/>
                      <a:pt x="1716" y="4373"/>
                      <a:pt x="1680" y="4554"/>
                    </a:cubicBezTo>
                    <a:cubicBezTo>
                      <a:pt x="1667" y="4643"/>
                      <a:pt x="1645" y="4727"/>
                      <a:pt x="1623" y="4806"/>
                    </a:cubicBezTo>
                    <a:cubicBezTo>
                      <a:pt x="1601" y="4890"/>
                      <a:pt x="1588" y="4970"/>
                      <a:pt x="1561" y="5041"/>
                    </a:cubicBezTo>
                    <a:cubicBezTo>
                      <a:pt x="1517" y="5191"/>
                      <a:pt x="1473" y="5328"/>
                      <a:pt x="1428" y="5447"/>
                    </a:cubicBezTo>
                    <a:cubicBezTo>
                      <a:pt x="1384" y="5562"/>
                      <a:pt x="1349" y="5669"/>
                      <a:pt x="1309" y="5753"/>
                    </a:cubicBezTo>
                    <a:lnTo>
                      <a:pt x="1194" y="6013"/>
                    </a:lnTo>
                    <a:lnTo>
                      <a:pt x="1216" y="6022"/>
                    </a:lnTo>
                    <a:lnTo>
                      <a:pt x="1252" y="5956"/>
                    </a:lnTo>
                    <a:cubicBezTo>
                      <a:pt x="1278" y="5916"/>
                      <a:pt x="1318" y="5850"/>
                      <a:pt x="1362" y="5775"/>
                    </a:cubicBezTo>
                    <a:cubicBezTo>
                      <a:pt x="1411" y="5695"/>
                      <a:pt x="1459" y="5593"/>
                      <a:pt x="1517" y="5478"/>
                    </a:cubicBezTo>
                    <a:cubicBezTo>
                      <a:pt x="1579" y="5346"/>
                      <a:pt x="1636" y="5213"/>
                      <a:pt x="1685" y="5076"/>
                    </a:cubicBezTo>
                    <a:cubicBezTo>
                      <a:pt x="1716" y="5005"/>
                      <a:pt x="1738" y="4926"/>
                      <a:pt x="1764" y="4842"/>
                    </a:cubicBezTo>
                    <a:cubicBezTo>
                      <a:pt x="1795" y="4758"/>
                      <a:pt x="1817" y="4674"/>
                      <a:pt x="1840" y="4585"/>
                    </a:cubicBezTo>
                    <a:cubicBezTo>
                      <a:pt x="1857" y="4497"/>
                      <a:pt x="1884" y="4404"/>
                      <a:pt x="1901" y="4307"/>
                    </a:cubicBezTo>
                    <a:cubicBezTo>
                      <a:pt x="1915" y="4214"/>
                      <a:pt x="1937" y="4117"/>
                      <a:pt x="1946" y="4015"/>
                    </a:cubicBezTo>
                    <a:cubicBezTo>
                      <a:pt x="1950" y="3913"/>
                      <a:pt x="1968" y="3812"/>
                      <a:pt x="1968" y="3710"/>
                    </a:cubicBezTo>
                    <a:cubicBezTo>
                      <a:pt x="1968" y="3604"/>
                      <a:pt x="1977" y="3498"/>
                      <a:pt x="1968" y="3392"/>
                    </a:cubicBezTo>
                    <a:cubicBezTo>
                      <a:pt x="1959" y="3175"/>
                      <a:pt x="1937" y="2963"/>
                      <a:pt x="1897" y="2751"/>
                    </a:cubicBezTo>
                    <a:cubicBezTo>
                      <a:pt x="1857" y="2538"/>
                      <a:pt x="1800" y="2330"/>
                      <a:pt x="1729" y="2127"/>
                    </a:cubicBezTo>
                    <a:cubicBezTo>
                      <a:pt x="1689" y="2025"/>
                      <a:pt x="1658" y="1924"/>
                      <a:pt x="1610" y="1831"/>
                    </a:cubicBezTo>
                    <a:lnTo>
                      <a:pt x="1543" y="1689"/>
                    </a:lnTo>
                    <a:lnTo>
                      <a:pt x="1473" y="1557"/>
                    </a:lnTo>
                    <a:cubicBezTo>
                      <a:pt x="1428" y="1464"/>
                      <a:pt x="1380" y="1380"/>
                      <a:pt x="1327" y="1296"/>
                    </a:cubicBezTo>
                    <a:cubicBezTo>
                      <a:pt x="1269" y="1216"/>
                      <a:pt x="1221" y="1137"/>
                      <a:pt x="1163" y="1066"/>
                    </a:cubicBezTo>
                    <a:cubicBezTo>
                      <a:pt x="1061" y="925"/>
                      <a:pt x="951" y="792"/>
                      <a:pt x="831" y="664"/>
                    </a:cubicBezTo>
                    <a:cubicBezTo>
                      <a:pt x="734" y="558"/>
                      <a:pt x="628" y="456"/>
                      <a:pt x="518" y="363"/>
                    </a:cubicBezTo>
                    <a:cubicBezTo>
                      <a:pt x="420" y="279"/>
                      <a:pt x="332" y="213"/>
                      <a:pt x="257" y="155"/>
                    </a:cubicBezTo>
                    <a:cubicBezTo>
                      <a:pt x="182" y="98"/>
                      <a:pt x="120" y="62"/>
                      <a:pt x="80" y="3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569;p32"/>
              <p:cNvSpPr/>
              <p:nvPr/>
            </p:nvSpPr>
            <p:spPr>
              <a:xfrm>
                <a:off x="3230850" y="3218850"/>
                <a:ext cx="6657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291" extrusionOk="0">
                    <a:moveTo>
                      <a:pt x="1464" y="1"/>
                    </a:moveTo>
                    <a:cubicBezTo>
                      <a:pt x="1862" y="598"/>
                      <a:pt x="2110" y="1155"/>
                      <a:pt x="1517" y="1371"/>
                    </a:cubicBezTo>
                    <a:cubicBezTo>
                      <a:pt x="1463" y="1386"/>
                      <a:pt x="1405" y="1392"/>
                      <a:pt x="1344" y="1392"/>
                    </a:cubicBezTo>
                    <a:cubicBezTo>
                      <a:pt x="976" y="1392"/>
                      <a:pt x="490" y="1163"/>
                      <a:pt x="1" y="1106"/>
                    </a:cubicBezTo>
                    <a:lnTo>
                      <a:pt x="1" y="1106"/>
                    </a:lnTo>
                    <a:cubicBezTo>
                      <a:pt x="806" y="2207"/>
                      <a:pt x="2220" y="2291"/>
                      <a:pt x="2220" y="2291"/>
                    </a:cubicBezTo>
                    <a:cubicBezTo>
                      <a:pt x="2662" y="1407"/>
                      <a:pt x="2154" y="469"/>
                      <a:pt x="1464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570;p32"/>
              <p:cNvSpPr/>
              <p:nvPr/>
            </p:nvSpPr>
            <p:spPr>
              <a:xfrm>
                <a:off x="3216925" y="3198075"/>
                <a:ext cx="666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2224" extrusionOk="0">
                    <a:moveTo>
                      <a:pt x="18" y="1"/>
                    </a:moveTo>
                    <a:lnTo>
                      <a:pt x="18" y="1"/>
                    </a:lnTo>
                    <a:cubicBezTo>
                      <a:pt x="1" y="858"/>
                      <a:pt x="226" y="1486"/>
                      <a:pt x="558" y="1937"/>
                    </a:cubicBezTo>
                    <a:cubicBezTo>
                      <a:pt x="1047" y="1994"/>
                      <a:pt x="1533" y="2223"/>
                      <a:pt x="1901" y="2223"/>
                    </a:cubicBezTo>
                    <a:cubicBezTo>
                      <a:pt x="1962" y="2223"/>
                      <a:pt x="2020" y="2217"/>
                      <a:pt x="2074" y="2202"/>
                    </a:cubicBezTo>
                    <a:cubicBezTo>
                      <a:pt x="2667" y="1986"/>
                      <a:pt x="2419" y="1429"/>
                      <a:pt x="2021" y="832"/>
                    </a:cubicBezTo>
                    <a:cubicBezTo>
                      <a:pt x="1871" y="730"/>
                      <a:pt x="1707" y="651"/>
                      <a:pt x="1539" y="593"/>
                    </a:cubicBezTo>
                    <a:cubicBezTo>
                      <a:pt x="828" y="372"/>
                      <a:pt x="823" y="412"/>
                      <a:pt x="18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571;p32"/>
              <p:cNvSpPr/>
              <p:nvPr/>
            </p:nvSpPr>
            <p:spPr>
              <a:xfrm>
                <a:off x="3271525" y="3297775"/>
                <a:ext cx="447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364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1097" y="301"/>
                      <a:pt x="1376" y="611"/>
                      <a:pt x="1035" y="867"/>
                    </a:cubicBezTo>
                    <a:cubicBezTo>
                      <a:pt x="814" y="1013"/>
                      <a:pt x="386" y="938"/>
                      <a:pt x="1" y="1013"/>
                    </a:cubicBezTo>
                    <a:cubicBezTo>
                      <a:pt x="396" y="1297"/>
                      <a:pt x="843" y="1364"/>
                      <a:pt x="1177" y="1364"/>
                    </a:cubicBezTo>
                    <a:cubicBezTo>
                      <a:pt x="1479" y="1364"/>
                      <a:pt x="1690" y="1309"/>
                      <a:pt x="1690" y="1309"/>
                    </a:cubicBezTo>
                    <a:cubicBezTo>
                      <a:pt x="1787" y="655"/>
                      <a:pt x="1261" y="160"/>
                      <a:pt x="713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572;p32"/>
              <p:cNvSpPr/>
              <p:nvPr/>
            </p:nvSpPr>
            <p:spPr>
              <a:xfrm>
                <a:off x="3252625" y="3294900"/>
                <a:ext cx="533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3" y="553"/>
                      <a:pt x="452" y="907"/>
                      <a:pt x="761" y="1128"/>
                    </a:cubicBezTo>
                    <a:cubicBezTo>
                      <a:pt x="1142" y="1053"/>
                      <a:pt x="1570" y="1128"/>
                      <a:pt x="1796" y="982"/>
                    </a:cubicBezTo>
                    <a:cubicBezTo>
                      <a:pt x="2132" y="726"/>
                      <a:pt x="1853" y="416"/>
                      <a:pt x="1473" y="116"/>
                    </a:cubicBezTo>
                    <a:cubicBezTo>
                      <a:pt x="1354" y="85"/>
                      <a:pt x="1230" y="67"/>
                      <a:pt x="1106" y="67"/>
                    </a:cubicBezTo>
                    <a:cubicBezTo>
                      <a:pt x="1076" y="67"/>
                      <a:pt x="1045" y="67"/>
                      <a:pt x="1014" y="67"/>
                    </a:cubicBezTo>
                    <a:cubicBezTo>
                      <a:pt x="677" y="67"/>
                      <a:pt x="337" y="45"/>
                      <a:pt x="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r="19548"/>
          <a:stretch/>
        </p:blipFill>
        <p:spPr>
          <a:xfrm>
            <a:off x="5931929" y="3535725"/>
            <a:ext cx="1454548" cy="1317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763" y="3372437"/>
            <a:ext cx="1013759" cy="1353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26" y="3878060"/>
            <a:ext cx="1741632" cy="975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222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32"/>
          <p:cNvGrpSpPr/>
          <p:nvPr/>
        </p:nvGrpSpPr>
        <p:grpSpPr>
          <a:xfrm rot="-1196114" flipH="1">
            <a:off x="6955130" y="176806"/>
            <a:ext cx="1599621" cy="3865740"/>
            <a:chOff x="3171550" y="2693350"/>
            <a:chExt cx="309800" cy="748700"/>
          </a:xfrm>
        </p:grpSpPr>
        <p:sp>
          <p:nvSpPr>
            <p:cNvPr id="306" name="Google Shape;306;p32"/>
            <p:cNvSpPr/>
            <p:nvPr/>
          </p:nvSpPr>
          <p:spPr>
            <a:xfrm>
              <a:off x="3187500" y="30605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3" y="0"/>
                  </a:moveTo>
                  <a:cubicBezTo>
                    <a:pt x="378" y="0"/>
                    <a:pt x="0" y="590"/>
                    <a:pt x="453" y="932"/>
                  </a:cubicBezTo>
                  <a:cubicBezTo>
                    <a:pt x="582" y="986"/>
                    <a:pt x="707" y="1009"/>
                    <a:pt x="827" y="1009"/>
                  </a:cubicBezTo>
                  <a:cubicBezTo>
                    <a:pt x="1538" y="1009"/>
                    <a:pt x="2046" y="189"/>
                    <a:pt x="1974" y="158"/>
                  </a:cubicBezTo>
                  <a:cubicBezTo>
                    <a:pt x="1685" y="47"/>
                    <a:pt x="1422" y="0"/>
                    <a:pt x="1193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3202775" y="3069200"/>
              <a:ext cx="23800" cy="7975"/>
            </a:xfrm>
            <a:custGeom>
              <a:avLst/>
              <a:gdLst/>
              <a:ahLst/>
              <a:cxnLst/>
              <a:rect l="l" t="t" r="r" b="b"/>
              <a:pathLst>
                <a:path w="952" h="319" fill="none" extrusionOk="0">
                  <a:moveTo>
                    <a:pt x="951" y="0"/>
                  </a:moveTo>
                  <a:lnTo>
                    <a:pt x="1" y="319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3203225" y="30286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1" y="0"/>
                  </a:moveTo>
                  <a:cubicBezTo>
                    <a:pt x="205" y="0"/>
                    <a:pt x="46" y="124"/>
                    <a:pt x="1" y="369"/>
                  </a:cubicBezTo>
                  <a:cubicBezTo>
                    <a:pt x="56" y="1175"/>
                    <a:pt x="977" y="1402"/>
                    <a:pt x="1280" y="1402"/>
                  </a:cubicBezTo>
                  <a:cubicBezTo>
                    <a:pt x="1341" y="1402"/>
                    <a:pt x="1377" y="1392"/>
                    <a:pt x="1376" y="1377"/>
                  </a:cubicBezTo>
                  <a:cubicBezTo>
                    <a:pt x="1285" y="455"/>
                    <a:pt x="777" y="0"/>
                    <a:pt x="401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3210975" y="3038250"/>
              <a:ext cx="17800" cy="17825"/>
            </a:xfrm>
            <a:custGeom>
              <a:avLst/>
              <a:gdLst/>
              <a:ahLst/>
              <a:cxnLst/>
              <a:rect l="l" t="t" r="r" b="b"/>
              <a:pathLst>
                <a:path w="712" h="713" fill="none" extrusionOk="0">
                  <a:moveTo>
                    <a:pt x="712" y="712"/>
                  </a:moveTo>
                  <a:lnTo>
                    <a:pt x="0" y="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228750" y="3072525"/>
              <a:ext cx="6325" cy="24650"/>
            </a:xfrm>
            <a:custGeom>
              <a:avLst/>
              <a:gdLst/>
              <a:ahLst/>
              <a:cxnLst/>
              <a:rect l="l" t="t" r="r" b="b"/>
              <a:pathLst>
                <a:path w="253" h="986" fill="none" extrusionOk="0">
                  <a:moveTo>
                    <a:pt x="253" y="0"/>
                  </a:moveTo>
                  <a:lnTo>
                    <a:pt x="1" y="986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1" name="Google Shape;311;p32"/>
            <p:cNvGrpSpPr/>
            <p:nvPr/>
          </p:nvGrpSpPr>
          <p:grpSpPr>
            <a:xfrm>
              <a:off x="3171550" y="2693350"/>
              <a:ext cx="309800" cy="748700"/>
              <a:chOff x="3171550" y="2693350"/>
              <a:chExt cx="309800" cy="748700"/>
            </a:xfrm>
          </p:grpSpPr>
          <p:sp>
            <p:nvSpPr>
              <p:cNvPr id="312" name="Google Shape;312;p32"/>
              <p:cNvSpPr/>
              <p:nvPr/>
            </p:nvSpPr>
            <p:spPr>
              <a:xfrm>
                <a:off x="3238925" y="3062900"/>
                <a:ext cx="576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3609" extrusionOk="0">
                    <a:moveTo>
                      <a:pt x="14" y="0"/>
                    </a:moveTo>
                    <a:lnTo>
                      <a:pt x="1" y="14"/>
                    </a:lnTo>
                    <a:cubicBezTo>
                      <a:pt x="1" y="14"/>
                      <a:pt x="49" y="62"/>
                      <a:pt x="129" y="146"/>
                    </a:cubicBezTo>
                    <a:cubicBezTo>
                      <a:pt x="164" y="191"/>
                      <a:pt x="217" y="239"/>
                      <a:pt x="270" y="301"/>
                    </a:cubicBezTo>
                    <a:lnTo>
                      <a:pt x="447" y="509"/>
                    </a:lnTo>
                    <a:cubicBezTo>
                      <a:pt x="513" y="584"/>
                      <a:pt x="580" y="672"/>
                      <a:pt x="651" y="765"/>
                    </a:cubicBezTo>
                    <a:cubicBezTo>
                      <a:pt x="721" y="854"/>
                      <a:pt x="801" y="947"/>
                      <a:pt x="872" y="1053"/>
                    </a:cubicBezTo>
                    <a:lnTo>
                      <a:pt x="1093" y="1367"/>
                    </a:lnTo>
                    <a:cubicBezTo>
                      <a:pt x="1172" y="1473"/>
                      <a:pt x="1239" y="1592"/>
                      <a:pt x="1309" y="1703"/>
                    </a:cubicBezTo>
                    <a:lnTo>
                      <a:pt x="1522" y="2043"/>
                    </a:lnTo>
                    <a:cubicBezTo>
                      <a:pt x="1592" y="2154"/>
                      <a:pt x="1650" y="2273"/>
                      <a:pt x="1707" y="2383"/>
                    </a:cubicBezTo>
                    <a:cubicBezTo>
                      <a:pt x="1765" y="2494"/>
                      <a:pt x="1822" y="2600"/>
                      <a:pt x="1875" y="2702"/>
                    </a:cubicBezTo>
                    <a:cubicBezTo>
                      <a:pt x="1928" y="2795"/>
                      <a:pt x="1972" y="2892"/>
                      <a:pt x="2017" y="2994"/>
                    </a:cubicBezTo>
                    <a:lnTo>
                      <a:pt x="2282" y="3608"/>
                    </a:lnTo>
                    <a:lnTo>
                      <a:pt x="2304" y="3599"/>
                    </a:lnTo>
                    <a:cubicBezTo>
                      <a:pt x="2255" y="3378"/>
                      <a:pt x="2202" y="3157"/>
                      <a:pt x="2132" y="2941"/>
                    </a:cubicBezTo>
                    <a:cubicBezTo>
                      <a:pt x="2105" y="2834"/>
                      <a:pt x="2065" y="2733"/>
                      <a:pt x="2021" y="2631"/>
                    </a:cubicBezTo>
                    <a:cubicBezTo>
                      <a:pt x="1977" y="2525"/>
                      <a:pt x="1928" y="2410"/>
                      <a:pt x="1871" y="2295"/>
                    </a:cubicBezTo>
                    <a:lnTo>
                      <a:pt x="1791" y="2118"/>
                    </a:lnTo>
                    <a:cubicBezTo>
                      <a:pt x="1765" y="2056"/>
                      <a:pt x="1734" y="1994"/>
                      <a:pt x="1698" y="1941"/>
                    </a:cubicBezTo>
                    <a:lnTo>
                      <a:pt x="1491" y="1592"/>
                    </a:lnTo>
                    <a:cubicBezTo>
                      <a:pt x="1415" y="1473"/>
                      <a:pt x="1340" y="1362"/>
                      <a:pt x="1261" y="1252"/>
                    </a:cubicBezTo>
                    <a:cubicBezTo>
                      <a:pt x="1185" y="1141"/>
                      <a:pt x="1101" y="1039"/>
                      <a:pt x="1022" y="938"/>
                    </a:cubicBezTo>
                    <a:cubicBezTo>
                      <a:pt x="947" y="845"/>
                      <a:pt x="863" y="752"/>
                      <a:pt x="779" y="664"/>
                    </a:cubicBezTo>
                    <a:cubicBezTo>
                      <a:pt x="699" y="580"/>
                      <a:pt x="624" y="496"/>
                      <a:pt x="549" y="429"/>
                    </a:cubicBezTo>
                    <a:cubicBezTo>
                      <a:pt x="474" y="359"/>
                      <a:pt x="399" y="297"/>
                      <a:pt x="341" y="239"/>
                    </a:cubicBezTo>
                    <a:cubicBezTo>
                      <a:pt x="279" y="186"/>
                      <a:pt x="217" y="142"/>
                      <a:pt x="169" y="107"/>
                    </a:cubicBezTo>
                    <a:cubicBezTo>
                      <a:pt x="124" y="71"/>
                      <a:pt x="85" y="45"/>
                      <a:pt x="58" y="27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2"/>
              <p:cNvSpPr/>
              <p:nvPr/>
            </p:nvSpPr>
            <p:spPr>
              <a:xfrm>
                <a:off x="3284900" y="2825475"/>
                <a:ext cx="166050" cy="616575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24663" extrusionOk="0">
                    <a:moveTo>
                      <a:pt x="6628" y="1"/>
                    </a:moveTo>
                    <a:lnTo>
                      <a:pt x="6403" y="213"/>
                    </a:lnTo>
                    <a:cubicBezTo>
                      <a:pt x="6257" y="350"/>
                      <a:pt x="6036" y="544"/>
                      <a:pt x="5757" y="792"/>
                    </a:cubicBezTo>
                    <a:cubicBezTo>
                      <a:pt x="5479" y="1044"/>
                      <a:pt x="5134" y="1340"/>
                      <a:pt x="4745" y="1685"/>
                    </a:cubicBezTo>
                    <a:cubicBezTo>
                      <a:pt x="4351" y="2030"/>
                      <a:pt x="3909" y="2415"/>
                      <a:pt x="3445" y="2866"/>
                    </a:cubicBezTo>
                    <a:cubicBezTo>
                      <a:pt x="2941" y="3343"/>
                      <a:pt x="2468" y="3856"/>
                      <a:pt x="2030" y="4395"/>
                    </a:cubicBezTo>
                    <a:cubicBezTo>
                      <a:pt x="1531" y="5005"/>
                      <a:pt x="1115" y="5673"/>
                      <a:pt x="788" y="6385"/>
                    </a:cubicBezTo>
                    <a:cubicBezTo>
                      <a:pt x="447" y="7154"/>
                      <a:pt x="217" y="7972"/>
                      <a:pt x="116" y="8808"/>
                    </a:cubicBezTo>
                    <a:cubicBezTo>
                      <a:pt x="1" y="9661"/>
                      <a:pt x="23" y="10536"/>
                      <a:pt x="116" y="11399"/>
                    </a:cubicBezTo>
                    <a:cubicBezTo>
                      <a:pt x="164" y="11832"/>
                      <a:pt x="240" y="12256"/>
                      <a:pt x="324" y="12681"/>
                    </a:cubicBezTo>
                    <a:cubicBezTo>
                      <a:pt x="372" y="12888"/>
                      <a:pt x="421" y="13101"/>
                      <a:pt x="469" y="13309"/>
                    </a:cubicBezTo>
                    <a:lnTo>
                      <a:pt x="633" y="13923"/>
                    </a:lnTo>
                    <a:lnTo>
                      <a:pt x="792" y="14529"/>
                    </a:lnTo>
                    <a:cubicBezTo>
                      <a:pt x="845" y="14732"/>
                      <a:pt x="903" y="14931"/>
                      <a:pt x="947" y="15130"/>
                    </a:cubicBezTo>
                    <a:cubicBezTo>
                      <a:pt x="1027" y="15532"/>
                      <a:pt x="1128" y="15921"/>
                      <a:pt x="1181" y="16315"/>
                    </a:cubicBezTo>
                    <a:cubicBezTo>
                      <a:pt x="1212" y="16514"/>
                      <a:pt x="1256" y="16704"/>
                      <a:pt x="1279" y="16899"/>
                    </a:cubicBezTo>
                    <a:cubicBezTo>
                      <a:pt x="1296" y="17093"/>
                      <a:pt x="1318" y="17288"/>
                      <a:pt x="1345" y="17473"/>
                    </a:cubicBezTo>
                    <a:cubicBezTo>
                      <a:pt x="1371" y="17663"/>
                      <a:pt x="1385" y="17854"/>
                      <a:pt x="1398" y="18039"/>
                    </a:cubicBezTo>
                    <a:cubicBezTo>
                      <a:pt x="1407" y="18225"/>
                      <a:pt x="1429" y="18411"/>
                      <a:pt x="1433" y="18592"/>
                    </a:cubicBezTo>
                    <a:cubicBezTo>
                      <a:pt x="1455" y="19277"/>
                      <a:pt x="1433" y="19962"/>
                      <a:pt x="1358" y="20639"/>
                    </a:cubicBezTo>
                    <a:cubicBezTo>
                      <a:pt x="1310" y="20953"/>
                      <a:pt x="1274" y="21258"/>
                      <a:pt x="1212" y="21541"/>
                    </a:cubicBezTo>
                    <a:cubicBezTo>
                      <a:pt x="1181" y="21682"/>
                      <a:pt x="1159" y="21824"/>
                      <a:pt x="1124" y="21956"/>
                    </a:cubicBezTo>
                    <a:cubicBezTo>
                      <a:pt x="1088" y="22089"/>
                      <a:pt x="1053" y="22217"/>
                      <a:pt x="1022" y="22341"/>
                    </a:cubicBezTo>
                    <a:cubicBezTo>
                      <a:pt x="996" y="22469"/>
                      <a:pt x="951" y="22589"/>
                      <a:pt x="912" y="22699"/>
                    </a:cubicBezTo>
                    <a:cubicBezTo>
                      <a:pt x="876" y="22814"/>
                      <a:pt x="845" y="22929"/>
                      <a:pt x="801" y="23031"/>
                    </a:cubicBezTo>
                    <a:cubicBezTo>
                      <a:pt x="722" y="23243"/>
                      <a:pt x="655" y="23438"/>
                      <a:pt x="576" y="23606"/>
                    </a:cubicBezTo>
                    <a:cubicBezTo>
                      <a:pt x="531" y="23690"/>
                      <a:pt x="496" y="23769"/>
                      <a:pt x="465" y="23844"/>
                    </a:cubicBezTo>
                    <a:cubicBezTo>
                      <a:pt x="430" y="23920"/>
                      <a:pt x="390" y="23990"/>
                      <a:pt x="359" y="24057"/>
                    </a:cubicBezTo>
                    <a:cubicBezTo>
                      <a:pt x="297" y="24185"/>
                      <a:pt x="240" y="24295"/>
                      <a:pt x="191" y="24379"/>
                    </a:cubicBezTo>
                    <a:lnTo>
                      <a:pt x="36" y="24649"/>
                    </a:lnTo>
                    <a:lnTo>
                      <a:pt x="54" y="24662"/>
                    </a:lnTo>
                    <a:lnTo>
                      <a:pt x="213" y="24401"/>
                    </a:lnTo>
                    <a:cubicBezTo>
                      <a:pt x="271" y="24317"/>
                      <a:pt x="328" y="24207"/>
                      <a:pt x="394" y="24079"/>
                    </a:cubicBezTo>
                    <a:cubicBezTo>
                      <a:pt x="430" y="24017"/>
                      <a:pt x="469" y="23946"/>
                      <a:pt x="505" y="23875"/>
                    </a:cubicBezTo>
                    <a:lnTo>
                      <a:pt x="620" y="23632"/>
                    </a:lnTo>
                    <a:cubicBezTo>
                      <a:pt x="708" y="23469"/>
                      <a:pt x="779" y="23274"/>
                      <a:pt x="867" y="23062"/>
                    </a:cubicBezTo>
                    <a:cubicBezTo>
                      <a:pt x="912" y="22960"/>
                      <a:pt x="947" y="22850"/>
                      <a:pt x="987" y="22730"/>
                    </a:cubicBezTo>
                    <a:cubicBezTo>
                      <a:pt x="1022" y="22615"/>
                      <a:pt x="1071" y="22500"/>
                      <a:pt x="1106" y="22372"/>
                    </a:cubicBezTo>
                    <a:cubicBezTo>
                      <a:pt x="1270" y="21811"/>
                      <a:pt x="1398" y="21240"/>
                      <a:pt x="1478" y="20661"/>
                    </a:cubicBezTo>
                    <a:cubicBezTo>
                      <a:pt x="1562" y="19971"/>
                      <a:pt x="1597" y="19282"/>
                      <a:pt x="1584" y="18592"/>
                    </a:cubicBezTo>
                    <a:cubicBezTo>
                      <a:pt x="1584" y="18406"/>
                      <a:pt x="1566" y="18221"/>
                      <a:pt x="1557" y="18030"/>
                    </a:cubicBezTo>
                    <a:cubicBezTo>
                      <a:pt x="1548" y="17845"/>
                      <a:pt x="1535" y="17655"/>
                      <a:pt x="1513" y="17460"/>
                    </a:cubicBezTo>
                    <a:cubicBezTo>
                      <a:pt x="1491" y="17270"/>
                      <a:pt x="1478" y="17075"/>
                      <a:pt x="1451" y="16876"/>
                    </a:cubicBezTo>
                    <a:cubicBezTo>
                      <a:pt x="1424" y="16682"/>
                      <a:pt x="1389" y="16487"/>
                      <a:pt x="1358" y="16288"/>
                    </a:cubicBezTo>
                    <a:cubicBezTo>
                      <a:pt x="1305" y="15891"/>
                      <a:pt x="1208" y="15493"/>
                      <a:pt x="1128" y="15090"/>
                    </a:cubicBezTo>
                    <a:cubicBezTo>
                      <a:pt x="1035" y="14684"/>
                      <a:pt x="925" y="14281"/>
                      <a:pt x="819" y="13874"/>
                    </a:cubicBezTo>
                    <a:cubicBezTo>
                      <a:pt x="589" y="13052"/>
                      <a:pt x="425" y="12221"/>
                      <a:pt x="324" y="11376"/>
                    </a:cubicBezTo>
                    <a:cubicBezTo>
                      <a:pt x="226" y="10528"/>
                      <a:pt x="204" y="9665"/>
                      <a:pt x="310" y="8834"/>
                    </a:cubicBezTo>
                    <a:cubicBezTo>
                      <a:pt x="408" y="8016"/>
                      <a:pt x="624" y="7216"/>
                      <a:pt x="956" y="6460"/>
                    </a:cubicBezTo>
                    <a:cubicBezTo>
                      <a:pt x="1270" y="5757"/>
                      <a:pt x="1672" y="5098"/>
                      <a:pt x="2150" y="4493"/>
                    </a:cubicBezTo>
                    <a:cubicBezTo>
                      <a:pt x="2578" y="3953"/>
                      <a:pt x="3038" y="3436"/>
                      <a:pt x="3533" y="2954"/>
                    </a:cubicBezTo>
                    <a:cubicBezTo>
                      <a:pt x="3989" y="2503"/>
                      <a:pt x="4422" y="2105"/>
                      <a:pt x="4802" y="1751"/>
                    </a:cubicBezTo>
                    <a:cubicBezTo>
                      <a:pt x="5187" y="1398"/>
                      <a:pt x="5523" y="1093"/>
                      <a:pt x="5793" y="836"/>
                    </a:cubicBezTo>
                    <a:cubicBezTo>
                      <a:pt x="6067" y="580"/>
                      <a:pt x="6279" y="376"/>
                      <a:pt x="6421" y="235"/>
                    </a:cubicBezTo>
                    <a:lnTo>
                      <a:pt x="6642" y="18"/>
                    </a:lnTo>
                    <a:lnTo>
                      <a:pt x="6628" y="1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2"/>
              <p:cNvSpPr/>
              <p:nvPr/>
            </p:nvSpPr>
            <p:spPr>
              <a:xfrm>
                <a:off x="3269000" y="2856650"/>
                <a:ext cx="25775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80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8" y="36"/>
                      <a:pt x="44" y="89"/>
                    </a:cubicBezTo>
                    <a:cubicBezTo>
                      <a:pt x="67" y="142"/>
                      <a:pt x="102" y="217"/>
                      <a:pt x="142" y="319"/>
                    </a:cubicBezTo>
                    <a:cubicBezTo>
                      <a:pt x="164" y="367"/>
                      <a:pt x="181" y="425"/>
                      <a:pt x="204" y="487"/>
                    </a:cubicBezTo>
                    <a:cubicBezTo>
                      <a:pt x="226" y="544"/>
                      <a:pt x="248" y="615"/>
                      <a:pt x="265" y="686"/>
                    </a:cubicBezTo>
                    <a:cubicBezTo>
                      <a:pt x="310" y="827"/>
                      <a:pt x="349" y="995"/>
                      <a:pt x="394" y="1172"/>
                    </a:cubicBezTo>
                    <a:cubicBezTo>
                      <a:pt x="411" y="1265"/>
                      <a:pt x="429" y="1358"/>
                      <a:pt x="451" y="1455"/>
                    </a:cubicBezTo>
                    <a:cubicBezTo>
                      <a:pt x="473" y="1552"/>
                      <a:pt x="495" y="1654"/>
                      <a:pt x="513" y="1756"/>
                    </a:cubicBezTo>
                    <a:cubicBezTo>
                      <a:pt x="531" y="1862"/>
                      <a:pt x="553" y="1968"/>
                      <a:pt x="566" y="2078"/>
                    </a:cubicBezTo>
                    <a:cubicBezTo>
                      <a:pt x="579" y="2189"/>
                      <a:pt x="597" y="2299"/>
                      <a:pt x="615" y="2414"/>
                    </a:cubicBezTo>
                    <a:cubicBezTo>
                      <a:pt x="650" y="2644"/>
                      <a:pt x="668" y="2883"/>
                      <a:pt x="699" y="3122"/>
                    </a:cubicBezTo>
                    <a:cubicBezTo>
                      <a:pt x="725" y="3365"/>
                      <a:pt x="739" y="3608"/>
                      <a:pt x="761" y="3856"/>
                    </a:cubicBezTo>
                    <a:cubicBezTo>
                      <a:pt x="783" y="4099"/>
                      <a:pt x="792" y="4346"/>
                      <a:pt x="809" y="4590"/>
                    </a:cubicBezTo>
                    <a:cubicBezTo>
                      <a:pt x="827" y="4833"/>
                      <a:pt x="831" y="5072"/>
                      <a:pt x="840" y="5301"/>
                    </a:cubicBezTo>
                    <a:cubicBezTo>
                      <a:pt x="849" y="5536"/>
                      <a:pt x="858" y="5757"/>
                      <a:pt x="862" y="5969"/>
                    </a:cubicBezTo>
                    <a:cubicBezTo>
                      <a:pt x="867" y="6181"/>
                      <a:pt x="867" y="6385"/>
                      <a:pt x="876" y="6570"/>
                    </a:cubicBezTo>
                    <a:cubicBezTo>
                      <a:pt x="884" y="6756"/>
                      <a:pt x="884" y="6924"/>
                      <a:pt x="884" y="7079"/>
                    </a:cubicBezTo>
                    <a:cubicBezTo>
                      <a:pt x="889" y="7229"/>
                      <a:pt x="893" y="7357"/>
                      <a:pt x="893" y="7468"/>
                    </a:cubicBezTo>
                    <a:cubicBezTo>
                      <a:pt x="898" y="7684"/>
                      <a:pt x="902" y="7808"/>
                      <a:pt x="902" y="7808"/>
                    </a:cubicBezTo>
                    <a:cubicBezTo>
                      <a:pt x="902" y="7808"/>
                      <a:pt x="915" y="7684"/>
                      <a:pt x="933" y="7468"/>
                    </a:cubicBezTo>
                    <a:cubicBezTo>
                      <a:pt x="942" y="7362"/>
                      <a:pt x="955" y="7229"/>
                      <a:pt x="964" y="7079"/>
                    </a:cubicBezTo>
                    <a:cubicBezTo>
                      <a:pt x="977" y="6928"/>
                      <a:pt x="995" y="6756"/>
                      <a:pt x="999" y="6570"/>
                    </a:cubicBezTo>
                    <a:cubicBezTo>
                      <a:pt x="1004" y="6385"/>
                      <a:pt x="1013" y="6186"/>
                      <a:pt x="1021" y="5969"/>
                    </a:cubicBezTo>
                    <a:cubicBezTo>
                      <a:pt x="1021" y="5858"/>
                      <a:pt x="1030" y="5748"/>
                      <a:pt x="1030" y="5637"/>
                    </a:cubicBezTo>
                    <a:lnTo>
                      <a:pt x="1030" y="5297"/>
                    </a:lnTo>
                    <a:cubicBezTo>
                      <a:pt x="1026" y="5063"/>
                      <a:pt x="1030" y="4824"/>
                      <a:pt x="1017" y="4576"/>
                    </a:cubicBezTo>
                    <a:cubicBezTo>
                      <a:pt x="1004" y="4333"/>
                      <a:pt x="999" y="4086"/>
                      <a:pt x="977" y="3838"/>
                    </a:cubicBezTo>
                    <a:cubicBezTo>
                      <a:pt x="951" y="3590"/>
                      <a:pt x="937" y="3338"/>
                      <a:pt x="902" y="3095"/>
                    </a:cubicBezTo>
                    <a:cubicBezTo>
                      <a:pt x="871" y="2852"/>
                      <a:pt x="845" y="2613"/>
                      <a:pt x="800" y="2383"/>
                    </a:cubicBezTo>
                    <a:cubicBezTo>
                      <a:pt x="778" y="2264"/>
                      <a:pt x="765" y="2153"/>
                      <a:pt x="739" y="2043"/>
                    </a:cubicBezTo>
                    <a:cubicBezTo>
                      <a:pt x="716" y="1932"/>
                      <a:pt x="690" y="1826"/>
                      <a:pt x="668" y="1720"/>
                    </a:cubicBezTo>
                    <a:cubicBezTo>
                      <a:pt x="624" y="1512"/>
                      <a:pt x="571" y="1318"/>
                      <a:pt x="513" y="1137"/>
                    </a:cubicBezTo>
                    <a:cubicBezTo>
                      <a:pt x="456" y="960"/>
                      <a:pt x="403" y="796"/>
                      <a:pt x="341" y="655"/>
                    </a:cubicBezTo>
                    <a:cubicBezTo>
                      <a:pt x="314" y="584"/>
                      <a:pt x="288" y="522"/>
                      <a:pt x="257" y="460"/>
                    </a:cubicBezTo>
                    <a:cubicBezTo>
                      <a:pt x="230" y="398"/>
                      <a:pt x="208" y="341"/>
                      <a:pt x="181" y="297"/>
                    </a:cubicBezTo>
                    <a:cubicBezTo>
                      <a:pt x="142" y="217"/>
                      <a:pt x="102" y="146"/>
                      <a:pt x="53" y="76"/>
                    </a:cubicBezTo>
                    <a:cubicBezTo>
                      <a:pt x="18" y="2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2"/>
              <p:cNvSpPr/>
              <p:nvPr/>
            </p:nvSpPr>
            <p:spPr>
              <a:xfrm>
                <a:off x="3205900" y="285672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2398" y="1"/>
                    </a:moveTo>
                    <a:cubicBezTo>
                      <a:pt x="2396" y="1"/>
                      <a:pt x="2394" y="1"/>
                      <a:pt x="2392" y="2"/>
                    </a:cubicBezTo>
                    <a:cubicBezTo>
                      <a:pt x="46" y="967"/>
                      <a:pt x="0" y="3002"/>
                      <a:pt x="1209" y="3002"/>
                    </a:cubicBezTo>
                    <a:cubicBezTo>
                      <a:pt x="1251" y="3002"/>
                      <a:pt x="1294" y="3000"/>
                      <a:pt x="1339" y="2995"/>
                    </a:cubicBezTo>
                    <a:cubicBezTo>
                      <a:pt x="3007" y="2353"/>
                      <a:pt x="2558" y="1"/>
                      <a:pt x="239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2"/>
              <p:cNvSpPr/>
              <p:nvPr/>
            </p:nvSpPr>
            <p:spPr>
              <a:xfrm>
                <a:off x="3234275" y="28682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fill="none" extrusionOk="0">
                    <a:moveTo>
                      <a:pt x="1" y="1093"/>
                    </a:moveTo>
                    <a:lnTo>
                      <a:pt x="974" y="1"/>
                    </a:lnTo>
                    <a:lnTo>
                      <a:pt x="470" y="1468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2"/>
              <p:cNvSpPr/>
              <p:nvPr/>
            </p:nvSpPr>
            <p:spPr>
              <a:xfrm>
                <a:off x="3186800" y="2802000"/>
                <a:ext cx="770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9" extrusionOk="0">
                    <a:moveTo>
                      <a:pt x="873" y="0"/>
                    </a:moveTo>
                    <a:cubicBezTo>
                      <a:pt x="361" y="0"/>
                      <a:pt x="0" y="336"/>
                      <a:pt x="65" y="913"/>
                    </a:cubicBezTo>
                    <a:cubicBezTo>
                      <a:pt x="445" y="1906"/>
                      <a:pt x="1433" y="2148"/>
                      <a:pt x="2171" y="2148"/>
                    </a:cubicBezTo>
                    <a:cubicBezTo>
                      <a:pt x="2688" y="2148"/>
                      <a:pt x="3081" y="2029"/>
                      <a:pt x="3054" y="1965"/>
                    </a:cubicBezTo>
                    <a:cubicBezTo>
                      <a:pt x="2485" y="584"/>
                      <a:pt x="1548" y="0"/>
                      <a:pt x="873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2"/>
              <p:cNvSpPr/>
              <p:nvPr/>
            </p:nvSpPr>
            <p:spPr>
              <a:xfrm>
                <a:off x="3214950" y="2819725"/>
                <a:ext cx="367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74" fill="none" extrusionOk="0">
                    <a:moveTo>
                      <a:pt x="376" y="1"/>
                    </a:moveTo>
                    <a:lnTo>
                      <a:pt x="1468" y="973"/>
                    </a:lnTo>
                    <a:lnTo>
                      <a:pt x="0" y="469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2"/>
              <p:cNvSpPr/>
              <p:nvPr/>
            </p:nvSpPr>
            <p:spPr>
              <a:xfrm>
                <a:off x="3270625" y="2849725"/>
                <a:ext cx="7705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7" extrusionOk="0">
                    <a:moveTo>
                      <a:pt x="909" y="0"/>
                    </a:moveTo>
                    <a:cubicBezTo>
                      <a:pt x="393" y="0"/>
                      <a:pt x="1" y="118"/>
                      <a:pt x="28" y="180"/>
                    </a:cubicBezTo>
                    <a:cubicBezTo>
                      <a:pt x="597" y="1562"/>
                      <a:pt x="1535" y="2147"/>
                      <a:pt x="2210" y="2147"/>
                    </a:cubicBezTo>
                    <a:cubicBezTo>
                      <a:pt x="2721" y="2147"/>
                      <a:pt x="3082" y="1811"/>
                      <a:pt x="3017" y="1232"/>
                    </a:cubicBezTo>
                    <a:cubicBezTo>
                      <a:pt x="2637" y="241"/>
                      <a:pt x="1647" y="0"/>
                      <a:pt x="9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3282800" y="2861300"/>
                <a:ext cx="366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73" fill="none" extrusionOk="0">
                    <a:moveTo>
                      <a:pt x="1088" y="973"/>
                    </a:moveTo>
                    <a:lnTo>
                      <a:pt x="1" y="0"/>
                    </a:lnTo>
                    <a:lnTo>
                      <a:pt x="1464" y="504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3213800" y="2768650"/>
                <a:ext cx="712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215" extrusionOk="0">
                    <a:moveTo>
                      <a:pt x="1327" y="1"/>
                    </a:moveTo>
                    <a:cubicBezTo>
                      <a:pt x="1106" y="1"/>
                      <a:pt x="884" y="110"/>
                      <a:pt x="696" y="346"/>
                    </a:cubicBezTo>
                    <a:cubicBezTo>
                      <a:pt x="0" y="1909"/>
                      <a:pt x="1799" y="3214"/>
                      <a:pt x="2042" y="3214"/>
                    </a:cubicBezTo>
                    <a:cubicBezTo>
                      <a:pt x="2055" y="3214"/>
                      <a:pt x="2063" y="3210"/>
                      <a:pt x="2067" y="3202"/>
                    </a:cubicBezTo>
                    <a:cubicBezTo>
                      <a:pt x="2850" y="1320"/>
                      <a:pt x="2096" y="1"/>
                      <a:pt x="1327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2"/>
              <p:cNvSpPr/>
              <p:nvPr/>
            </p:nvSpPr>
            <p:spPr>
              <a:xfrm>
                <a:off x="3245350" y="2799050"/>
                <a:ext cx="170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1465" fill="none" extrusionOk="0">
                    <a:moveTo>
                      <a:pt x="597" y="1"/>
                    </a:moveTo>
                    <a:lnTo>
                      <a:pt x="681" y="1464"/>
                    </a:lnTo>
                    <a:lnTo>
                      <a:pt x="0" y="72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2"/>
              <p:cNvSpPr/>
              <p:nvPr/>
            </p:nvSpPr>
            <p:spPr>
              <a:xfrm>
                <a:off x="3249400" y="2856350"/>
                <a:ext cx="71275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3218" extrusionOk="0">
                    <a:moveTo>
                      <a:pt x="809" y="0"/>
                    </a:moveTo>
                    <a:cubicBezTo>
                      <a:pt x="796" y="0"/>
                      <a:pt x="787" y="4"/>
                      <a:pt x="784" y="12"/>
                    </a:cubicBezTo>
                    <a:cubicBezTo>
                      <a:pt x="1" y="1895"/>
                      <a:pt x="755" y="3217"/>
                      <a:pt x="1525" y="3217"/>
                    </a:cubicBezTo>
                    <a:cubicBezTo>
                      <a:pt x="1746" y="3217"/>
                      <a:pt x="1968" y="3108"/>
                      <a:pt x="2155" y="2873"/>
                    </a:cubicBezTo>
                    <a:cubicBezTo>
                      <a:pt x="2850" y="1306"/>
                      <a:pt x="1051" y="0"/>
                      <a:pt x="8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2"/>
              <p:cNvSpPr/>
              <p:nvPr/>
            </p:nvSpPr>
            <p:spPr>
              <a:xfrm>
                <a:off x="3272075" y="2869800"/>
                <a:ext cx="1705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460" fill="none" extrusionOk="0">
                    <a:moveTo>
                      <a:pt x="85" y="1459"/>
                    </a:moveTo>
                    <a:lnTo>
                      <a:pt x="1" y="0"/>
                    </a:lnTo>
                    <a:lnTo>
                      <a:pt x="682" y="1393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2"/>
              <p:cNvSpPr/>
              <p:nvPr/>
            </p:nvSpPr>
            <p:spPr>
              <a:xfrm>
                <a:off x="3228925" y="2827550"/>
                <a:ext cx="671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2279" extrusionOk="0">
                    <a:moveTo>
                      <a:pt x="1399" y="1"/>
                    </a:moveTo>
                    <a:cubicBezTo>
                      <a:pt x="608" y="1"/>
                      <a:pt x="1" y="847"/>
                      <a:pt x="378" y="1633"/>
                    </a:cubicBezTo>
                    <a:cubicBezTo>
                      <a:pt x="588" y="2067"/>
                      <a:pt x="996" y="2279"/>
                      <a:pt x="1403" y="2279"/>
                    </a:cubicBezTo>
                    <a:cubicBezTo>
                      <a:pt x="1853" y="2279"/>
                      <a:pt x="2302" y="2020"/>
                      <a:pt x="2479" y="1518"/>
                    </a:cubicBezTo>
                    <a:cubicBezTo>
                      <a:pt x="2686" y="926"/>
                      <a:pt x="2377" y="276"/>
                      <a:pt x="1784" y="68"/>
                    </a:cubicBezTo>
                    <a:cubicBezTo>
                      <a:pt x="1653" y="22"/>
                      <a:pt x="1524" y="1"/>
                      <a:pt x="1399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2"/>
              <p:cNvSpPr/>
              <p:nvPr/>
            </p:nvSpPr>
            <p:spPr>
              <a:xfrm>
                <a:off x="3313975" y="3054500"/>
                <a:ext cx="660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6177" extrusionOk="0">
                    <a:moveTo>
                      <a:pt x="2640" y="0"/>
                    </a:moveTo>
                    <a:lnTo>
                      <a:pt x="2640" y="0"/>
                    </a:lnTo>
                    <a:cubicBezTo>
                      <a:pt x="2640" y="0"/>
                      <a:pt x="2614" y="5"/>
                      <a:pt x="2552" y="27"/>
                    </a:cubicBezTo>
                    <a:cubicBezTo>
                      <a:pt x="2525" y="40"/>
                      <a:pt x="2494" y="49"/>
                      <a:pt x="2463" y="62"/>
                    </a:cubicBezTo>
                    <a:cubicBezTo>
                      <a:pt x="2423" y="80"/>
                      <a:pt x="2388" y="98"/>
                      <a:pt x="2348" y="120"/>
                    </a:cubicBezTo>
                    <a:cubicBezTo>
                      <a:pt x="2247" y="173"/>
                      <a:pt x="2149" y="239"/>
                      <a:pt x="2052" y="305"/>
                    </a:cubicBezTo>
                    <a:lnTo>
                      <a:pt x="1889" y="443"/>
                    </a:lnTo>
                    <a:cubicBezTo>
                      <a:pt x="1827" y="487"/>
                      <a:pt x="1774" y="549"/>
                      <a:pt x="1716" y="606"/>
                    </a:cubicBezTo>
                    <a:cubicBezTo>
                      <a:pt x="1685" y="637"/>
                      <a:pt x="1654" y="664"/>
                      <a:pt x="1623" y="695"/>
                    </a:cubicBezTo>
                    <a:lnTo>
                      <a:pt x="1539" y="796"/>
                    </a:lnTo>
                    <a:cubicBezTo>
                      <a:pt x="1482" y="867"/>
                      <a:pt x="1420" y="938"/>
                      <a:pt x="1362" y="1013"/>
                    </a:cubicBezTo>
                    <a:cubicBezTo>
                      <a:pt x="1243" y="1176"/>
                      <a:pt x="1137" y="1344"/>
                      <a:pt x="1040" y="1521"/>
                    </a:cubicBezTo>
                    <a:cubicBezTo>
                      <a:pt x="991" y="1610"/>
                      <a:pt x="929" y="1698"/>
                      <a:pt x="885" y="1795"/>
                    </a:cubicBezTo>
                    <a:cubicBezTo>
                      <a:pt x="841" y="1893"/>
                      <a:pt x="796" y="1994"/>
                      <a:pt x="752" y="2092"/>
                    </a:cubicBezTo>
                    <a:lnTo>
                      <a:pt x="686" y="2242"/>
                    </a:lnTo>
                    <a:cubicBezTo>
                      <a:pt x="668" y="2291"/>
                      <a:pt x="651" y="2344"/>
                      <a:pt x="628" y="2397"/>
                    </a:cubicBezTo>
                    <a:cubicBezTo>
                      <a:pt x="593" y="2503"/>
                      <a:pt x="558" y="2604"/>
                      <a:pt x="518" y="2711"/>
                    </a:cubicBezTo>
                    <a:cubicBezTo>
                      <a:pt x="500" y="2759"/>
                      <a:pt x="478" y="2812"/>
                      <a:pt x="465" y="2865"/>
                    </a:cubicBezTo>
                    <a:lnTo>
                      <a:pt x="421" y="3025"/>
                    </a:lnTo>
                    <a:cubicBezTo>
                      <a:pt x="390" y="3131"/>
                      <a:pt x="363" y="3237"/>
                      <a:pt x="332" y="3343"/>
                    </a:cubicBezTo>
                    <a:cubicBezTo>
                      <a:pt x="270" y="3551"/>
                      <a:pt x="244" y="3763"/>
                      <a:pt x="200" y="3966"/>
                    </a:cubicBezTo>
                    <a:cubicBezTo>
                      <a:pt x="182" y="4068"/>
                      <a:pt x="160" y="4165"/>
                      <a:pt x="147" y="4267"/>
                    </a:cubicBezTo>
                    <a:cubicBezTo>
                      <a:pt x="129" y="4364"/>
                      <a:pt x="120" y="4461"/>
                      <a:pt x="107" y="4554"/>
                    </a:cubicBezTo>
                    <a:cubicBezTo>
                      <a:pt x="85" y="4740"/>
                      <a:pt x="71" y="4917"/>
                      <a:pt x="49" y="5080"/>
                    </a:cubicBezTo>
                    <a:cubicBezTo>
                      <a:pt x="27" y="5244"/>
                      <a:pt x="27" y="5399"/>
                      <a:pt x="23" y="5531"/>
                    </a:cubicBezTo>
                    <a:cubicBezTo>
                      <a:pt x="14" y="5664"/>
                      <a:pt x="9" y="5783"/>
                      <a:pt x="9" y="5876"/>
                    </a:cubicBezTo>
                    <a:cubicBezTo>
                      <a:pt x="1" y="6066"/>
                      <a:pt x="1" y="6177"/>
                      <a:pt x="1" y="6177"/>
                    </a:cubicBezTo>
                    <a:cubicBezTo>
                      <a:pt x="1" y="6177"/>
                      <a:pt x="18" y="6071"/>
                      <a:pt x="49" y="5881"/>
                    </a:cubicBezTo>
                    <a:cubicBezTo>
                      <a:pt x="63" y="5788"/>
                      <a:pt x="80" y="5673"/>
                      <a:pt x="102" y="5540"/>
                    </a:cubicBezTo>
                    <a:cubicBezTo>
                      <a:pt x="111" y="5474"/>
                      <a:pt x="120" y="5403"/>
                      <a:pt x="133" y="5328"/>
                    </a:cubicBezTo>
                    <a:cubicBezTo>
                      <a:pt x="142" y="5257"/>
                      <a:pt x="151" y="5178"/>
                      <a:pt x="169" y="5098"/>
                    </a:cubicBezTo>
                    <a:cubicBezTo>
                      <a:pt x="200" y="4934"/>
                      <a:pt x="231" y="4762"/>
                      <a:pt x="266" y="4576"/>
                    </a:cubicBezTo>
                    <a:cubicBezTo>
                      <a:pt x="284" y="4488"/>
                      <a:pt x="297" y="4391"/>
                      <a:pt x="319" y="4298"/>
                    </a:cubicBezTo>
                    <a:cubicBezTo>
                      <a:pt x="341" y="4201"/>
                      <a:pt x="363" y="4103"/>
                      <a:pt x="385" y="4002"/>
                    </a:cubicBezTo>
                    <a:cubicBezTo>
                      <a:pt x="434" y="3807"/>
                      <a:pt x="474" y="3599"/>
                      <a:pt x="536" y="3396"/>
                    </a:cubicBezTo>
                    <a:cubicBezTo>
                      <a:pt x="567" y="3294"/>
                      <a:pt x="598" y="3188"/>
                      <a:pt x="624" y="3086"/>
                    </a:cubicBezTo>
                    <a:lnTo>
                      <a:pt x="668" y="2932"/>
                    </a:lnTo>
                    <a:cubicBezTo>
                      <a:pt x="686" y="2879"/>
                      <a:pt x="708" y="2830"/>
                      <a:pt x="726" y="2777"/>
                    </a:cubicBezTo>
                    <a:lnTo>
                      <a:pt x="832" y="2472"/>
                    </a:lnTo>
                    <a:cubicBezTo>
                      <a:pt x="850" y="2423"/>
                      <a:pt x="867" y="2370"/>
                      <a:pt x="885" y="2322"/>
                    </a:cubicBezTo>
                    <a:lnTo>
                      <a:pt x="951" y="2176"/>
                    </a:lnTo>
                    <a:cubicBezTo>
                      <a:pt x="991" y="2074"/>
                      <a:pt x="1031" y="1981"/>
                      <a:pt x="1075" y="1884"/>
                    </a:cubicBezTo>
                    <a:cubicBezTo>
                      <a:pt x="1115" y="1787"/>
                      <a:pt x="1168" y="1698"/>
                      <a:pt x="1212" y="1605"/>
                    </a:cubicBezTo>
                    <a:cubicBezTo>
                      <a:pt x="1300" y="1424"/>
                      <a:pt x="1407" y="1260"/>
                      <a:pt x="1499" y="1106"/>
                    </a:cubicBezTo>
                    <a:cubicBezTo>
                      <a:pt x="1548" y="1022"/>
                      <a:pt x="1610" y="955"/>
                      <a:pt x="1659" y="885"/>
                    </a:cubicBezTo>
                    <a:lnTo>
                      <a:pt x="1734" y="779"/>
                    </a:lnTo>
                    <a:cubicBezTo>
                      <a:pt x="1756" y="743"/>
                      <a:pt x="1787" y="717"/>
                      <a:pt x="1813" y="686"/>
                    </a:cubicBezTo>
                    <a:cubicBezTo>
                      <a:pt x="1866" y="624"/>
                      <a:pt x="1915" y="566"/>
                      <a:pt x="1964" y="509"/>
                    </a:cubicBezTo>
                    <a:lnTo>
                      <a:pt x="2114" y="363"/>
                    </a:lnTo>
                    <a:cubicBezTo>
                      <a:pt x="2198" y="288"/>
                      <a:pt x="2286" y="217"/>
                      <a:pt x="2379" y="151"/>
                    </a:cubicBezTo>
                    <a:cubicBezTo>
                      <a:pt x="2441" y="106"/>
                      <a:pt x="2503" y="67"/>
                      <a:pt x="2569" y="31"/>
                    </a:cubicBezTo>
                    <a:cubicBezTo>
                      <a:pt x="2591" y="22"/>
                      <a:pt x="2614" y="9"/>
                      <a:pt x="264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2"/>
              <p:cNvSpPr/>
              <p:nvPr/>
            </p:nvSpPr>
            <p:spPr>
              <a:xfrm>
                <a:off x="3325475" y="3067300"/>
                <a:ext cx="361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42" extrusionOk="0">
                    <a:moveTo>
                      <a:pt x="1153" y="1"/>
                    </a:moveTo>
                    <a:cubicBezTo>
                      <a:pt x="1152" y="1"/>
                      <a:pt x="1151" y="1"/>
                      <a:pt x="1150" y="1"/>
                    </a:cubicBezTo>
                    <a:cubicBezTo>
                      <a:pt x="21" y="463"/>
                      <a:pt x="1" y="1442"/>
                      <a:pt x="584" y="1442"/>
                    </a:cubicBezTo>
                    <a:cubicBezTo>
                      <a:pt x="604" y="1442"/>
                      <a:pt x="625" y="1440"/>
                      <a:pt x="646" y="1438"/>
                    </a:cubicBezTo>
                    <a:cubicBezTo>
                      <a:pt x="1444" y="1128"/>
                      <a:pt x="1231" y="1"/>
                      <a:pt x="115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2"/>
              <p:cNvSpPr/>
              <p:nvPr/>
            </p:nvSpPr>
            <p:spPr>
              <a:xfrm>
                <a:off x="3339175" y="3072725"/>
                <a:ext cx="1162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709" fill="none" extrusionOk="0">
                    <a:moveTo>
                      <a:pt x="1" y="527"/>
                    </a:moveTo>
                    <a:lnTo>
                      <a:pt x="465" y="1"/>
                    </a:lnTo>
                    <a:lnTo>
                      <a:pt x="226" y="70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2"/>
              <p:cNvSpPr/>
              <p:nvPr/>
            </p:nvSpPr>
            <p:spPr>
              <a:xfrm>
                <a:off x="3316300" y="3040975"/>
                <a:ext cx="370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2" extrusionOk="0">
                    <a:moveTo>
                      <a:pt x="421" y="1"/>
                    </a:moveTo>
                    <a:cubicBezTo>
                      <a:pt x="175" y="1"/>
                      <a:pt x="1" y="162"/>
                      <a:pt x="31" y="440"/>
                    </a:cubicBezTo>
                    <a:cubicBezTo>
                      <a:pt x="216" y="915"/>
                      <a:pt x="691" y="1032"/>
                      <a:pt x="1045" y="1032"/>
                    </a:cubicBezTo>
                    <a:cubicBezTo>
                      <a:pt x="1293" y="1032"/>
                      <a:pt x="1481" y="975"/>
                      <a:pt x="1468" y="944"/>
                    </a:cubicBezTo>
                    <a:cubicBezTo>
                      <a:pt x="1197" y="282"/>
                      <a:pt x="746" y="1"/>
                      <a:pt x="421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2"/>
              <p:cNvSpPr/>
              <p:nvPr/>
            </p:nvSpPr>
            <p:spPr>
              <a:xfrm>
                <a:off x="3329900" y="3049525"/>
                <a:ext cx="176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65" fill="none" extrusionOk="0">
                    <a:moveTo>
                      <a:pt x="182" y="0"/>
                    </a:moveTo>
                    <a:lnTo>
                      <a:pt x="703" y="465"/>
                    </a:lnTo>
                    <a:lnTo>
                      <a:pt x="0" y="226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2"/>
              <p:cNvSpPr/>
              <p:nvPr/>
            </p:nvSpPr>
            <p:spPr>
              <a:xfrm>
                <a:off x="3356550" y="3063900"/>
                <a:ext cx="370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032" extrusionOk="0">
                    <a:moveTo>
                      <a:pt x="438" y="0"/>
                    </a:moveTo>
                    <a:cubicBezTo>
                      <a:pt x="190" y="0"/>
                      <a:pt x="0" y="58"/>
                      <a:pt x="13" y="89"/>
                    </a:cubicBezTo>
                    <a:cubicBezTo>
                      <a:pt x="287" y="751"/>
                      <a:pt x="739" y="1031"/>
                      <a:pt x="1064" y="1031"/>
                    </a:cubicBezTo>
                    <a:cubicBezTo>
                      <a:pt x="1310" y="1031"/>
                      <a:pt x="1482" y="871"/>
                      <a:pt x="1450" y="593"/>
                    </a:cubicBezTo>
                    <a:cubicBezTo>
                      <a:pt x="1268" y="117"/>
                      <a:pt x="793" y="0"/>
                      <a:pt x="43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2"/>
              <p:cNvSpPr/>
              <p:nvPr/>
            </p:nvSpPr>
            <p:spPr>
              <a:xfrm>
                <a:off x="3362400" y="3069425"/>
                <a:ext cx="177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69" fill="none" extrusionOk="0">
                    <a:moveTo>
                      <a:pt x="526" y="469"/>
                    </a:moveTo>
                    <a:lnTo>
                      <a:pt x="0" y="0"/>
                    </a:lnTo>
                    <a:lnTo>
                      <a:pt x="708" y="24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2"/>
              <p:cNvSpPr/>
              <p:nvPr/>
            </p:nvSpPr>
            <p:spPr>
              <a:xfrm>
                <a:off x="3329225" y="3024975"/>
                <a:ext cx="343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545" extrusionOk="0">
                    <a:moveTo>
                      <a:pt x="638" y="1"/>
                    </a:moveTo>
                    <a:cubicBezTo>
                      <a:pt x="532" y="1"/>
                      <a:pt x="426" y="53"/>
                      <a:pt x="337" y="164"/>
                    </a:cubicBezTo>
                    <a:cubicBezTo>
                      <a:pt x="1" y="920"/>
                      <a:pt x="870" y="1545"/>
                      <a:pt x="984" y="1545"/>
                    </a:cubicBezTo>
                    <a:cubicBezTo>
                      <a:pt x="990" y="1545"/>
                      <a:pt x="994" y="1543"/>
                      <a:pt x="996" y="1540"/>
                    </a:cubicBezTo>
                    <a:cubicBezTo>
                      <a:pt x="1374" y="635"/>
                      <a:pt x="1008" y="1"/>
                      <a:pt x="63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2"/>
              <p:cNvSpPr/>
              <p:nvPr/>
            </p:nvSpPr>
            <p:spPr>
              <a:xfrm>
                <a:off x="3344375" y="3039575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288" y="1"/>
                    </a:moveTo>
                    <a:lnTo>
                      <a:pt x="328" y="703"/>
                    </a:lnTo>
                    <a:lnTo>
                      <a:pt x="0" y="3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2"/>
              <p:cNvSpPr/>
              <p:nvPr/>
            </p:nvSpPr>
            <p:spPr>
              <a:xfrm>
                <a:off x="3346400" y="3067075"/>
                <a:ext cx="342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545" extrusionOk="0">
                    <a:moveTo>
                      <a:pt x="386" y="1"/>
                    </a:moveTo>
                    <a:cubicBezTo>
                      <a:pt x="380" y="1"/>
                      <a:pt x="376" y="2"/>
                      <a:pt x="375" y="6"/>
                    </a:cubicBezTo>
                    <a:cubicBezTo>
                      <a:pt x="0" y="910"/>
                      <a:pt x="363" y="1545"/>
                      <a:pt x="733" y="1545"/>
                    </a:cubicBezTo>
                    <a:cubicBezTo>
                      <a:pt x="838" y="1545"/>
                      <a:pt x="944" y="1493"/>
                      <a:pt x="1034" y="1381"/>
                    </a:cubicBezTo>
                    <a:cubicBezTo>
                      <a:pt x="1370" y="625"/>
                      <a:pt x="501" y="1"/>
                      <a:pt x="386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2"/>
              <p:cNvSpPr/>
              <p:nvPr/>
            </p:nvSpPr>
            <p:spPr>
              <a:xfrm>
                <a:off x="3357300" y="3073500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41" y="704"/>
                    </a:moveTo>
                    <a:lnTo>
                      <a:pt x="1" y="1"/>
                    </a:lnTo>
                    <a:lnTo>
                      <a:pt x="328" y="67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2"/>
              <p:cNvSpPr/>
              <p:nvPr/>
            </p:nvSpPr>
            <p:spPr>
              <a:xfrm>
                <a:off x="3336600" y="3053225"/>
                <a:ext cx="322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94" extrusionOk="0">
                    <a:moveTo>
                      <a:pt x="672" y="1"/>
                    </a:moveTo>
                    <a:cubicBezTo>
                      <a:pt x="293" y="1"/>
                      <a:pt x="0" y="404"/>
                      <a:pt x="183" y="781"/>
                    </a:cubicBezTo>
                    <a:cubicBezTo>
                      <a:pt x="282" y="992"/>
                      <a:pt x="479" y="1094"/>
                      <a:pt x="675" y="1094"/>
                    </a:cubicBezTo>
                    <a:cubicBezTo>
                      <a:pt x="890" y="1094"/>
                      <a:pt x="1106" y="971"/>
                      <a:pt x="1191" y="732"/>
                    </a:cubicBezTo>
                    <a:cubicBezTo>
                      <a:pt x="1289" y="445"/>
                      <a:pt x="1143" y="135"/>
                      <a:pt x="860" y="34"/>
                    </a:cubicBezTo>
                    <a:cubicBezTo>
                      <a:pt x="796" y="11"/>
                      <a:pt x="733" y="1"/>
                      <a:pt x="6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2"/>
              <p:cNvSpPr/>
              <p:nvPr/>
            </p:nvSpPr>
            <p:spPr>
              <a:xfrm>
                <a:off x="3373900" y="3320750"/>
                <a:ext cx="5147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2054" extrusionOk="0">
                    <a:moveTo>
                      <a:pt x="1640" y="0"/>
                    </a:moveTo>
                    <a:cubicBezTo>
                      <a:pt x="1639" y="0"/>
                      <a:pt x="1637" y="1"/>
                      <a:pt x="1636" y="1"/>
                    </a:cubicBezTo>
                    <a:cubicBezTo>
                      <a:pt x="33" y="664"/>
                      <a:pt x="0" y="2053"/>
                      <a:pt x="831" y="2053"/>
                    </a:cubicBezTo>
                    <a:cubicBezTo>
                      <a:pt x="859" y="2053"/>
                      <a:pt x="889" y="2052"/>
                      <a:pt x="920" y="2048"/>
                    </a:cubicBezTo>
                    <a:cubicBezTo>
                      <a:pt x="2058" y="1612"/>
                      <a:pt x="1750" y="0"/>
                      <a:pt x="1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2"/>
              <p:cNvSpPr/>
              <p:nvPr/>
            </p:nvSpPr>
            <p:spPr>
              <a:xfrm>
                <a:off x="3393350" y="3328625"/>
                <a:ext cx="16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4" fill="none" extrusionOk="0">
                    <a:moveTo>
                      <a:pt x="0" y="747"/>
                    </a:moveTo>
                    <a:lnTo>
                      <a:pt x="668" y="0"/>
                    </a:lnTo>
                    <a:lnTo>
                      <a:pt x="323" y="100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2"/>
              <p:cNvSpPr/>
              <p:nvPr/>
            </p:nvSpPr>
            <p:spPr>
              <a:xfrm>
                <a:off x="3360925" y="3283375"/>
                <a:ext cx="526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468" extrusionOk="0">
                    <a:moveTo>
                      <a:pt x="597" y="1"/>
                    </a:moveTo>
                    <a:cubicBezTo>
                      <a:pt x="247" y="1"/>
                      <a:pt x="0" y="230"/>
                      <a:pt x="46" y="625"/>
                    </a:cubicBezTo>
                    <a:cubicBezTo>
                      <a:pt x="305" y="1302"/>
                      <a:pt x="978" y="1468"/>
                      <a:pt x="1481" y="1468"/>
                    </a:cubicBezTo>
                    <a:cubicBezTo>
                      <a:pt x="1836" y="1468"/>
                      <a:pt x="2107" y="1385"/>
                      <a:pt x="2088" y="1341"/>
                    </a:cubicBezTo>
                    <a:cubicBezTo>
                      <a:pt x="1699" y="399"/>
                      <a:pt x="1058" y="1"/>
                      <a:pt x="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2"/>
              <p:cNvSpPr/>
              <p:nvPr/>
            </p:nvSpPr>
            <p:spPr>
              <a:xfrm>
                <a:off x="3380175" y="3295450"/>
                <a:ext cx="251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9" fill="none" extrusionOk="0">
                    <a:moveTo>
                      <a:pt x="257" y="1"/>
                    </a:moveTo>
                    <a:lnTo>
                      <a:pt x="1005" y="668"/>
                    </a:lnTo>
                    <a:lnTo>
                      <a:pt x="1" y="323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2"/>
              <p:cNvSpPr/>
              <p:nvPr/>
            </p:nvSpPr>
            <p:spPr>
              <a:xfrm>
                <a:off x="3418200" y="3315975"/>
                <a:ext cx="527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469" extrusionOk="0">
                    <a:moveTo>
                      <a:pt x="624" y="1"/>
                    </a:moveTo>
                    <a:cubicBezTo>
                      <a:pt x="270" y="1"/>
                      <a:pt x="0" y="82"/>
                      <a:pt x="19" y="126"/>
                    </a:cubicBezTo>
                    <a:cubicBezTo>
                      <a:pt x="408" y="1069"/>
                      <a:pt x="1050" y="1468"/>
                      <a:pt x="1512" y="1468"/>
                    </a:cubicBezTo>
                    <a:cubicBezTo>
                      <a:pt x="1862" y="1468"/>
                      <a:pt x="2109" y="1239"/>
                      <a:pt x="2066" y="842"/>
                    </a:cubicBezTo>
                    <a:cubicBezTo>
                      <a:pt x="1806" y="166"/>
                      <a:pt x="1129" y="1"/>
                      <a:pt x="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2"/>
              <p:cNvSpPr/>
              <p:nvPr/>
            </p:nvSpPr>
            <p:spPr>
              <a:xfrm>
                <a:off x="3426500" y="3323975"/>
                <a:ext cx="251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4" fill="none" extrusionOk="0">
                    <a:moveTo>
                      <a:pt x="748" y="664"/>
                    </a:moveTo>
                    <a:lnTo>
                      <a:pt x="0" y="0"/>
                    </a:lnTo>
                    <a:lnTo>
                      <a:pt x="1004" y="34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2"/>
              <p:cNvSpPr/>
              <p:nvPr/>
            </p:nvSpPr>
            <p:spPr>
              <a:xfrm>
                <a:off x="3379300" y="3260525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909" y="0"/>
                    </a:moveTo>
                    <a:cubicBezTo>
                      <a:pt x="758" y="0"/>
                      <a:pt x="606" y="74"/>
                      <a:pt x="478" y="235"/>
                    </a:cubicBezTo>
                    <a:cubicBezTo>
                      <a:pt x="0" y="1304"/>
                      <a:pt x="1231" y="2197"/>
                      <a:pt x="1398" y="2197"/>
                    </a:cubicBezTo>
                    <a:cubicBezTo>
                      <a:pt x="1407" y="2197"/>
                      <a:pt x="1413" y="2195"/>
                      <a:pt x="1415" y="2189"/>
                    </a:cubicBezTo>
                    <a:cubicBezTo>
                      <a:pt x="1952" y="904"/>
                      <a:pt x="1435" y="0"/>
                      <a:pt x="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2"/>
              <p:cNvSpPr/>
              <p:nvPr/>
            </p:nvSpPr>
            <p:spPr>
              <a:xfrm>
                <a:off x="3400850" y="32814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412" y="0"/>
                    </a:moveTo>
                    <a:lnTo>
                      <a:pt x="469" y="999"/>
                    </a:lnTo>
                    <a:lnTo>
                      <a:pt x="1" y="4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2"/>
              <p:cNvSpPr/>
              <p:nvPr/>
            </p:nvSpPr>
            <p:spPr>
              <a:xfrm>
                <a:off x="3403700" y="3320550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554" y="1"/>
                    </a:moveTo>
                    <a:cubicBezTo>
                      <a:pt x="545" y="1"/>
                      <a:pt x="539" y="4"/>
                      <a:pt x="537" y="9"/>
                    </a:cubicBezTo>
                    <a:cubicBezTo>
                      <a:pt x="1" y="1295"/>
                      <a:pt x="517" y="2198"/>
                      <a:pt x="1044" y="2198"/>
                    </a:cubicBezTo>
                    <a:cubicBezTo>
                      <a:pt x="1194" y="2198"/>
                      <a:pt x="1346" y="2124"/>
                      <a:pt x="1474" y="1963"/>
                    </a:cubicBezTo>
                    <a:cubicBezTo>
                      <a:pt x="1952" y="895"/>
                      <a:pt x="721" y="1"/>
                      <a:pt x="5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2"/>
              <p:cNvSpPr/>
              <p:nvPr/>
            </p:nvSpPr>
            <p:spPr>
              <a:xfrm>
                <a:off x="3419200" y="33297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58" y="999"/>
                    </a:moveTo>
                    <a:lnTo>
                      <a:pt x="1" y="0"/>
                    </a:lnTo>
                    <a:lnTo>
                      <a:pt x="469" y="95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2"/>
              <p:cNvSpPr/>
              <p:nvPr/>
            </p:nvSpPr>
            <p:spPr>
              <a:xfrm>
                <a:off x="3389725" y="3300825"/>
                <a:ext cx="4597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558" extrusionOk="0">
                    <a:moveTo>
                      <a:pt x="956" y="1"/>
                    </a:moveTo>
                    <a:cubicBezTo>
                      <a:pt x="416" y="1"/>
                      <a:pt x="1" y="578"/>
                      <a:pt x="260" y="1117"/>
                    </a:cubicBezTo>
                    <a:cubicBezTo>
                      <a:pt x="403" y="1413"/>
                      <a:pt x="681" y="1557"/>
                      <a:pt x="959" y="1557"/>
                    </a:cubicBezTo>
                    <a:cubicBezTo>
                      <a:pt x="1266" y="1557"/>
                      <a:pt x="1572" y="1380"/>
                      <a:pt x="1693" y="1037"/>
                    </a:cubicBezTo>
                    <a:cubicBezTo>
                      <a:pt x="1838" y="635"/>
                      <a:pt x="1622" y="188"/>
                      <a:pt x="1219" y="47"/>
                    </a:cubicBezTo>
                    <a:cubicBezTo>
                      <a:pt x="1130" y="15"/>
                      <a:pt x="1041" y="1"/>
                      <a:pt x="95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2"/>
              <p:cNvSpPr/>
              <p:nvPr/>
            </p:nvSpPr>
            <p:spPr>
              <a:xfrm>
                <a:off x="3238000" y="3043000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223" y="0"/>
                    </a:moveTo>
                    <a:cubicBezTo>
                      <a:pt x="511" y="0"/>
                      <a:pt x="1" y="823"/>
                      <a:pt x="73" y="849"/>
                    </a:cubicBezTo>
                    <a:cubicBezTo>
                      <a:pt x="363" y="962"/>
                      <a:pt x="628" y="1010"/>
                      <a:pt x="857" y="1010"/>
                    </a:cubicBezTo>
                    <a:cubicBezTo>
                      <a:pt x="1669" y="1010"/>
                      <a:pt x="2045" y="420"/>
                      <a:pt x="1594" y="76"/>
                    </a:cubicBezTo>
                    <a:cubicBezTo>
                      <a:pt x="1466" y="23"/>
                      <a:pt x="1342" y="0"/>
                      <a:pt x="1223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2"/>
              <p:cNvSpPr/>
              <p:nvPr/>
            </p:nvSpPr>
            <p:spPr>
              <a:xfrm>
                <a:off x="3246875" y="3053400"/>
                <a:ext cx="2390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363" fill="none" extrusionOk="0">
                    <a:moveTo>
                      <a:pt x="1" y="363"/>
                    </a:moveTo>
                    <a:lnTo>
                      <a:pt x="956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2"/>
              <p:cNvSpPr/>
              <p:nvPr/>
            </p:nvSpPr>
            <p:spPr>
              <a:xfrm>
                <a:off x="3239125" y="3065075"/>
                <a:ext cx="34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3" extrusionOk="0">
                    <a:moveTo>
                      <a:pt x="91" y="1"/>
                    </a:moveTo>
                    <a:cubicBezTo>
                      <a:pt x="34" y="1"/>
                      <a:pt x="0" y="10"/>
                      <a:pt x="1" y="24"/>
                    </a:cubicBezTo>
                    <a:cubicBezTo>
                      <a:pt x="89" y="949"/>
                      <a:pt x="597" y="1403"/>
                      <a:pt x="972" y="1403"/>
                    </a:cubicBezTo>
                    <a:cubicBezTo>
                      <a:pt x="1167" y="1403"/>
                      <a:pt x="1327" y="1280"/>
                      <a:pt x="1372" y="1036"/>
                    </a:cubicBezTo>
                    <a:cubicBezTo>
                      <a:pt x="1317" y="226"/>
                      <a:pt x="388" y="1"/>
                      <a:pt x="91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2"/>
              <p:cNvSpPr/>
              <p:nvPr/>
            </p:nvSpPr>
            <p:spPr>
              <a:xfrm>
                <a:off x="3243900" y="3071075"/>
                <a:ext cx="187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95" fill="none" extrusionOk="0">
                    <a:moveTo>
                      <a:pt x="1" y="1"/>
                    </a:moveTo>
                    <a:lnTo>
                      <a:pt x="748" y="695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2"/>
              <p:cNvSpPr/>
              <p:nvPr/>
            </p:nvSpPr>
            <p:spPr>
              <a:xfrm>
                <a:off x="3224850" y="3020075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1"/>
                    </a:moveTo>
                    <a:cubicBezTo>
                      <a:pt x="919" y="1"/>
                      <a:pt x="863" y="10"/>
                      <a:pt x="802" y="29"/>
                    </a:cubicBezTo>
                    <a:cubicBezTo>
                      <a:pt x="0" y="540"/>
                      <a:pt x="478" y="1724"/>
                      <a:pt x="568" y="1724"/>
                    </a:cubicBezTo>
                    <a:cubicBezTo>
                      <a:pt x="569" y="1724"/>
                      <a:pt x="571" y="1723"/>
                      <a:pt x="572" y="1722"/>
                    </a:cubicBezTo>
                    <a:cubicBezTo>
                      <a:pt x="1643" y="1003"/>
                      <a:pt x="1529" y="1"/>
                      <a:pt x="9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2"/>
              <p:cNvSpPr/>
              <p:nvPr/>
            </p:nvSpPr>
            <p:spPr>
              <a:xfrm>
                <a:off x="3241150" y="3027975"/>
                <a:ext cx="707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960" fill="none" extrusionOk="0">
                    <a:moveTo>
                      <a:pt x="0" y="960"/>
                    </a:moveTo>
                    <a:lnTo>
                      <a:pt x="283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2"/>
              <p:cNvSpPr/>
              <p:nvPr/>
            </p:nvSpPr>
            <p:spPr>
              <a:xfrm>
                <a:off x="3210800" y="3065625"/>
                <a:ext cx="410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1" extrusionOk="0">
                    <a:moveTo>
                      <a:pt x="1077" y="1"/>
                    </a:moveTo>
                    <a:cubicBezTo>
                      <a:pt x="1075" y="1"/>
                      <a:pt x="1074" y="1"/>
                      <a:pt x="1073" y="2"/>
                    </a:cubicBezTo>
                    <a:cubicBezTo>
                      <a:pt x="0" y="719"/>
                      <a:pt x="111" y="1720"/>
                      <a:pt x="666" y="1720"/>
                    </a:cubicBezTo>
                    <a:cubicBezTo>
                      <a:pt x="719" y="1720"/>
                      <a:pt x="777" y="1711"/>
                      <a:pt x="838" y="1691"/>
                    </a:cubicBezTo>
                    <a:cubicBezTo>
                      <a:pt x="1640" y="1179"/>
                      <a:pt x="1163" y="1"/>
                      <a:pt x="1077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2"/>
              <p:cNvSpPr/>
              <p:nvPr/>
            </p:nvSpPr>
            <p:spPr>
              <a:xfrm>
                <a:off x="3216922" y="3052113"/>
                <a:ext cx="3625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6" extrusionOk="0">
                    <a:moveTo>
                      <a:pt x="755" y="1"/>
                    </a:moveTo>
                    <a:cubicBezTo>
                      <a:pt x="323" y="1"/>
                      <a:pt x="0" y="465"/>
                      <a:pt x="216" y="890"/>
                    </a:cubicBezTo>
                    <a:cubicBezTo>
                      <a:pt x="332" y="1116"/>
                      <a:pt x="547" y="1226"/>
                      <a:pt x="761" y="1226"/>
                    </a:cubicBezTo>
                    <a:cubicBezTo>
                      <a:pt x="1007" y="1226"/>
                      <a:pt x="1252" y="1082"/>
                      <a:pt x="1344" y="806"/>
                    </a:cubicBezTo>
                    <a:cubicBezTo>
                      <a:pt x="1450" y="483"/>
                      <a:pt x="1273" y="134"/>
                      <a:pt x="950" y="32"/>
                    </a:cubicBezTo>
                    <a:cubicBezTo>
                      <a:pt x="884" y="11"/>
                      <a:pt x="818" y="1"/>
                      <a:pt x="755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2"/>
              <p:cNvSpPr/>
              <p:nvPr/>
            </p:nvSpPr>
            <p:spPr>
              <a:xfrm>
                <a:off x="3349100" y="2733825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191" y="1"/>
                    </a:moveTo>
                    <a:cubicBezTo>
                      <a:pt x="378" y="1"/>
                      <a:pt x="1" y="593"/>
                      <a:pt x="453" y="934"/>
                    </a:cubicBezTo>
                    <a:cubicBezTo>
                      <a:pt x="581" y="987"/>
                      <a:pt x="705" y="1010"/>
                      <a:pt x="823" y="1010"/>
                    </a:cubicBezTo>
                    <a:cubicBezTo>
                      <a:pt x="1536" y="1010"/>
                      <a:pt x="2045" y="187"/>
                      <a:pt x="1973" y="161"/>
                    </a:cubicBezTo>
                    <a:cubicBezTo>
                      <a:pt x="1684" y="48"/>
                      <a:pt x="1420" y="1"/>
                      <a:pt x="1191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2"/>
              <p:cNvSpPr/>
              <p:nvPr/>
            </p:nvSpPr>
            <p:spPr>
              <a:xfrm>
                <a:off x="3360625" y="2739850"/>
                <a:ext cx="314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531" extrusionOk="0">
                    <a:moveTo>
                      <a:pt x="1110" y="0"/>
                    </a:moveTo>
                    <a:cubicBezTo>
                      <a:pt x="1098" y="0"/>
                      <a:pt x="1084" y="3"/>
                      <a:pt x="1070" y="8"/>
                    </a:cubicBezTo>
                    <a:lnTo>
                      <a:pt x="115" y="322"/>
                    </a:lnTo>
                    <a:cubicBezTo>
                      <a:pt x="0" y="360"/>
                      <a:pt x="33" y="530"/>
                      <a:pt x="147" y="530"/>
                    </a:cubicBezTo>
                    <a:cubicBezTo>
                      <a:pt x="151" y="530"/>
                      <a:pt x="155" y="530"/>
                      <a:pt x="160" y="530"/>
                    </a:cubicBezTo>
                    <a:cubicBezTo>
                      <a:pt x="168" y="530"/>
                      <a:pt x="177" y="525"/>
                      <a:pt x="182" y="525"/>
                    </a:cubicBezTo>
                    <a:lnTo>
                      <a:pt x="1137" y="207"/>
                    </a:lnTo>
                    <a:cubicBezTo>
                      <a:pt x="1255" y="167"/>
                      <a:pt x="1215" y="0"/>
                      <a:pt x="1110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2"/>
              <p:cNvSpPr/>
              <p:nvPr/>
            </p:nvSpPr>
            <p:spPr>
              <a:xfrm>
                <a:off x="3399600" y="2716325"/>
                <a:ext cx="511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010" extrusionOk="0">
                    <a:moveTo>
                      <a:pt x="1220" y="1"/>
                    </a:moveTo>
                    <a:cubicBezTo>
                      <a:pt x="509" y="1"/>
                      <a:pt x="1" y="821"/>
                      <a:pt x="73" y="852"/>
                    </a:cubicBezTo>
                    <a:cubicBezTo>
                      <a:pt x="362" y="963"/>
                      <a:pt x="625" y="1010"/>
                      <a:pt x="853" y="1010"/>
                    </a:cubicBezTo>
                    <a:cubicBezTo>
                      <a:pt x="1668" y="1010"/>
                      <a:pt x="2046" y="420"/>
                      <a:pt x="1594" y="78"/>
                    </a:cubicBezTo>
                    <a:cubicBezTo>
                      <a:pt x="1465" y="24"/>
                      <a:pt x="1339" y="1"/>
                      <a:pt x="1220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2"/>
              <p:cNvSpPr/>
              <p:nvPr/>
            </p:nvSpPr>
            <p:spPr>
              <a:xfrm>
                <a:off x="3404675" y="2723975"/>
                <a:ext cx="317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77" extrusionOk="0">
                    <a:moveTo>
                      <a:pt x="1114" y="1"/>
                    </a:moveTo>
                    <a:cubicBezTo>
                      <a:pt x="1100" y="1"/>
                      <a:pt x="1084" y="4"/>
                      <a:pt x="1068" y="11"/>
                    </a:cubicBezTo>
                    <a:lnTo>
                      <a:pt x="113" y="369"/>
                    </a:lnTo>
                    <a:cubicBezTo>
                      <a:pt x="1" y="416"/>
                      <a:pt x="40" y="577"/>
                      <a:pt x="153" y="577"/>
                    </a:cubicBezTo>
                    <a:cubicBezTo>
                      <a:pt x="156" y="577"/>
                      <a:pt x="159" y="577"/>
                      <a:pt x="162" y="577"/>
                    </a:cubicBezTo>
                    <a:cubicBezTo>
                      <a:pt x="170" y="577"/>
                      <a:pt x="179" y="572"/>
                      <a:pt x="188" y="572"/>
                    </a:cubicBezTo>
                    <a:lnTo>
                      <a:pt x="1143" y="210"/>
                    </a:lnTo>
                    <a:cubicBezTo>
                      <a:pt x="1268" y="171"/>
                      <a:pt x="1221" y="1"/>
                      <a:pt x="1114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2"/>
              <p:cNvSpPr/>
              <p:nvPr/>
            </p:nvSpPr>
            <p:spPr>
              <a:xfrm>
                <a:off x="3364825" y="2701925"/>
                <a:ext cx="344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402" extrusionOk="0">
                    <a:moveTo>
                      <a:pt x="402" y="0"/>
                    </a:moveTo>
                    <a:cubicBezTo>
                      <a:pt x="206" y="0"/>
                      <a:pt x="46" y="123"/>
                      <a:pt x="0" y="367"/>
                    </a:cubicBezTo>
                    <a:cubicBezTo>
                      <a:pt x="56" y="1177"/>
                      <a:pt x="988" y="1402"/>
                      <a:pt x="1285" y="1402"/>
                    </a:cubicBezTo>
                    <a:cubicBezTo>
                      <a:pt x="1343" y="1402"/>
                      <a:pt x="1377" y="1393"/>
                      <a:pt x="1375" y="1379"/>
                    </a:cubicBezTo>
                    <a:cubicBezTo>
                      <a:pt x="1288" y="454"/>
                      <a:pt x="778" y="0"/>
                      <a:pt x="40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2"/>
              <p:cNvSpPr/>
              <p:nvPr/>
            </p:nvSpPr>
            <p:spPr>
              <a:xfrm>
                <a:off x="3368825" y="270890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extrusionOk="0">
                    <a:moveTo>
                      <a:pt x="152" y="1"/>
                    </a:moveTo>
                    <a:cubicBezTo>
                      <a:pt x="71" y="1"/>
                      <a:pt x="0" y="107"/>
                      <a:pt x="75" y="185"/>
                    </a:cubicBezTo>
                    <a:lnTo>
                      <a:pt x="787" y="892"/>
                    </a:lnTo>
                    <a:cubicBezTo>
                      <a:pt x="806" y="911"/>
                      <a:pt x="832" y="924"/>
                      <a:pt x="859" y="924"/>
                    </a:cubicBezTo>
                    <a:cubicBezTo>
                      <a:pt x="863" y="924"/>
                      <a:pt x="867" y="924"/>
                      <a:pt x="871" y="923"/>
                    </a:cubicBezTo>
                    <a:cubicBezTo>
                      <a:pt x="963" y="914"/>
                      <a:pt x="999" y="804"/>
                      <a:pt x="937" y="742"/>
                    </a:cubicBezTo>
                    <a:lnTo>
                      <a:pt x="225" y="35"/>
                    </a:lnTo>
                    <a:cubicBezTo>
                      <a:pt x="202" y="11"/>
                      <a:pt x="177" y="1"/>
                      <a:pt x="15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2"/>
              <p:cNvSpPr/>
              <p:nvPr/>
            </p:nvSpPr>
            <p:spPr>
              <a:xfrm>
                <a:off x="3400700" y="2738425"/>
                <a:ext cx="343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2" extrusionOk="0">
                    <a:moveTo>
                      <a:pt x="97" y="0"/>
                    </a:moveTo>
                    <a:cubicBezTo>
                      <a:pt x="37" y="0"/>
                      <a:pt x="1" y="10"/>
                      <a:pt x="2" y="25"/>
                    </a:cubicBezTo>
                    <a:cubicBezTo>
                      <a:pt x="90" y="947"/>
                      <a:pt x="597" y="1402"/>
                      <a:pt x="973" y="1402"/>
                    </a:cubicBezTo>
                    <a:cubicBezTo>
                      <a:pt x="1168" y="1402"/>
                      <a:pt x="1327" y="1278"/>
                      <a:pt x="1373" y="1033"/>
                    </a:cubicBezTo>
                    <a:cubicBezTo>
                      <a:pt x="1318" y="227"/>
                      <a:pt x="399" y="0"/>
                      <a:pt x="97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2"/>
              <p:cNvSpPr/>
              <p:nvPr/>
            </p:nvSpPr>
            <p:spPr>
              <a:xfrm>
                <a:off x="3401500" y="2741625"/>
                <a:ext cx="262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11" extrusionOk="0">
                    <a:moveTo>
                      <a:pt x="158" y="0"/>
                    </a:moveTo>
                    <a:cubicBezTo>
                      <a:pt x="73" y="0"/>
                      <a:pt x="1" y="117"/>
                      <a:pt x="90" y="189"/>
                    </a:cubicBezTo>
                    <a:lnTo>
                      <a:pt x="837" y="883"/>
                    </a:lnTo>
                    <a:cubicBezTo>
                      <a:pt x="855" y="901"/>
                      <a:pt x="880" y="911"/>
                      <a:pt x="905" y="911"/>
                    </a:cubicBezTo>
                    <a:cubicBezTo>
                      <a:pt x="911" y="911"/>
                      <a:pt x="916" y="910"/>
                      <a:pt x="921" y="910"/>
                    </a:cubicBezTo>
                    <a:cubicBezTo>
                      <a:pt x="1014" y="901"/>
                      <a:pt x="1049" y="790"/>
                      <a:pt x="983" y="724"/>
                    </a:cubicBezTo>
                    <a:lnTo>
                      <a:pt x="231" y="34"/>
                    </a:lnTo>
                    <a:cubicBezTo>
                      <a:pt x="208" y="10"/>
                      <a:pt x="182" y="0"/>
                      <a:pt x="158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2"/>
              <p:cNvSpPr/>
              <p:nvPr/>
            </p:nvSpPr>
            <p:spPr>
              <a:xfrm>
                <a:off x="3386450" y="2693350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0"/>
                    </a:moveTo>
                    <a:cubicBezTo>
                      <a:pt x="919" y="0"/>
                      <a:pt x="862" y="10"/>
                      <a:pt x="802" y="29"/>
                    </a:cubicBezTo>
                    <a:cubicBezTo>
                      <a:pt x="0" y="540"/>
                      <a:pt x="478" y="1723"/>
                      <a:pt x="567" y="1723"/>
                    </a:cubicBezTo>
                    <a:cubicBezTo>
                      <a:pt x="569" y="1723"/>
                      <a:pt x="571" y="1723"/>
                      <a:pt x="572" y="1722"/>
                    </a:cubicBezTo>
                    <a:cubicBezTo>
                      <a:pt x="1642" y="1003"/>
                      <a:pt x="1529" y="0"/>
                      <a:pt x="97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2"/>
              <p:cNvSpPr/>
              <p:nvPr/>
            </p:nvSpPr>
            <p:spPr>
              <a:xfrm>
                <a:off x="3399750" y="2698675"/>
                <a:ext cx="13175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1" extrusionOk="0">
                    <a:moveTo>
                      <a:pt x="399" y="0"/>
                    </a:moveTo>
                    <a:cubicBezTo>
                      <a:pt x="359" y="0"/>
                      <a:pt x="318" y="22"/>
                      <a:pt x="301" y="72"/>
                    </a:cubicBezTo>
                    <a:lnTo>
                      <a:pt x="18" y="1032"/>
                    </a:lnTo>
                    <a:cubicBezTo>
                      <a:pt x="1" y="1089"/>
                      <a:pt x="31" y="1151"/>
                      <a:pt x="89" y="1164"/>
                    </a:cubicBezTo>
                    <a:cubicBezTo>
                      <a:pt x="98" y="1167"/>
                      <a:pt x="108" y="1170"/>
                      <a:pt x="117" y="1170"/>
                    </a:cubicBezTo>
                    <a:cubicBezTo>
                      <a:pt x="121" y="1170"/>
                      <a:pt x="125" y="1170"/>
                      <a:pt x="129" y="1169"/>
                    </a:cubicBezTo>
                    <a:cubicBezTo>
                      <a:pt x="173" y="1164"/>
                      <a:pt x="208" y="1133"/>
                      <a:pt x="222" y="1093"/>
                    </a:cubicBezTo>
                    <a:lnTo>
                      <a:pt x="505" y="134"/>
                    </a:lnTo>
                    <a:cubicBezTo>
                      <a:pt x="526" y="53"/>
                      <a:pt x="462" y="0"/>
                      <a:pt x="399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2"/>
              <p:cNvSpPr/>
              <p:nvPr/>
            </p:nvSpPr>
            <p:spPr>
              <a:xfrm>
                <a:off x="3372350" y="2739000"/>
                <a:ext cx="410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0" extrusionOk="0">
                    <a:moveTo>
                      <a:pt x="1079" y="0"/>
                    </a:moveTo>
                    <a:cubicBezTo>
                      <a:pt x="1078" y="0"/>
                      <a:pt x="1076" y="1"/>
                      <a:pt x="1074" y="2"/>
                    </a:cubicBezTo>
                    <a:cubicBezTo>
                      <a:pt x="0" y="717"/>
                      <a:pt x="114" y="1719"/>
                      <a:pt x="670" y="1719"/>
                    </a:cubicBezTo>
                    <a:cubicBezTo>
                      <a:pt x="723" y="1719"/>
                      <a:pt x="780" y="1710"/>
                      <a:pt x="840" y="1691"/>
                    </a:cubicBezTo>
                    <a:cubicBezTo>
                      <a:pt x="1641" y="1180"/>
                      <a:pt x="1166" y="0"/>
                      <a:pt x="1079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2"/>
              <p:cNvSpPr/>
              <p:nvPr/>
            </p:nvSpPr>
            <p:spPr>
              <a:xfrm>
                <a:off x="3387475" y="2743225"/>
                <a:ext cx="1235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200" extrusionOk="0">
                    <a:moveTo>
                      <a:pt x="366" y="1"/>
                    </a:moveTo>
                    <a:cubicBezTo>
                      <a:pt x="323" y="1"/>
                      <a:pt x="280" y="25"/>
                      <a:pt x="266" y="81"/>
                    </a:cubicBezTo>
                    <a:lnTo>
                      <a:pt x="14" y="1067"/>
                    </a:lnTo>
                    <a:cubicBezTo>
                      <a:pt x="1" y="1124"/>
                      <a:pt x="32" y="1182"/>
                      <a:pt x="89" y="1199"/>
                    </a:cubicBezTo>
                    <a:lnTo>
                      <a:pt x="129" y="1199"/>
                    </a:lnTo>
                    <a:cubicBezTo>
                      <a:pt x="169" y="1195"/>
                      <a:pt x="209" y="1164"/>
                      <a:pt x="217" y="1124"/>
                    </a:cubicBezTo>
                    <a:lnTo>
                      <a:pt x="469" y="134"/>
                    </a:lnTo>
                    <a:cubicBezTo>
                      <a:pt x="493" y="52"/>
                      <a:pt x="429" y="1"/>
                      <a:pt x="36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2"/>
              <p:cNvSpPr/>
              <p:nvPr/>
            </p:nvSpPr>
            <p:spPr>
              <a:xfrm>
                <a:off x="3379875" y="2723225"/>
                <a:ext cx="3625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7" extrusionOk="0">
                    <a:moveTo>
                      <a:pt x="758" y="1"/>
                    </a:moveTo>
                    <a:cubicBezTo>
                      <a:pt x="327" y="1"/>
                      <a:pt x="0" y="469"/>
                      <a:pt x="216" y="894"/>
                    </a:cubicBezTo>
                    <a:cubicBezTo>
                      <a:pt x="331" y="1118"/>
                      <a:pt x="546" y="1226"/>
                      <a:pt x="760" y="1226"/>
                    </a:cubicBezTo>
                    <a:cubicBezTo>
                      <a:pt x="1006" y="1226"/>
                      <a:pt x="1251" y="1082"/>
                      <a:pt x="1344" y="806"/>
                    </a:cubicBezTo>
                    <a:cubicBezTo>
                      <a:pt x="1450" y="483"/>
                      <a:pt x="1273" y="138"/>
                      <a:pt x="950" y="32"/>
                    </a:cubicBezTo>
                    <a:cubicBezTo>
                      <a:pt x="885" y="11"/>
                      <a:pt x="820" y="1"/>
                      <a:pt x="75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2"/>
              <p:cNvSpPr/>
              <p:nvPr/>
            </p:nvSpPr>
            <p:spPr>
              <a:xfrm>
                <a:off x="3386700" y="2829125"/>
                <a:ext cx="56175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412" extrusionOk="0">
                    <a:moveTo>
                      <a:pt x="1062" y="0"/>
                    </a:moveTo>
                    <a:lnTo>
                      <a:pt x="1062" y="0"/>
                    </a:lnTo>
                    <a:cubicBezTo>
                      <a:pt x="10" y="863"/>
                      <a:pt x="1" y="2282"/>
                      <a:pt x="1" y="2282"/>
                    </a:cubicBezTo>
                    <a:cubicBezTo>
                      <a:pt x="207" y="2371"/>
                      <a:pt x="414" y="2412"/>
                      <a:pt x="615" y="2412"/>
                    </a:cubicBezTo>
                    <a:cubicBezTo>
                      <a:pt x="1297" y="2412"/>
                      <a:pt x="1916" y="1951"/>
                      <a:pt x="2247" y="1398"/>
                    </a:cubicBezTo>
                    <a:lnTo>
                      <a:pt x="2247" y="1398"/>
                    </a:lnTo>
                    <a:cubicBezTo>
                      <a:pt x="1906" y="1655"/>
                      <a:pt x="1574" y="1856"/>
                      <a:pt x="1310" y="1856"/>
                    </a:cubicBezTo>
                    <a:cubicBezTo>
                      <a:pt x="1129" y="1856"/>
                      <a:pt x="980" y="1761"/>
                      <a:pt x="881" y="1526"/>
                    </a:cubicBezTo>
                    <a:cubicBezTo>
                      <a:pt x="757" y="1154"/>
                      <a:pt x="1027" y="571"/>
                      <a:pt x="1062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2"/>
              <p:cNvSpPr/>
              <p:nvPr/>
            </p:nvSpPr>
            <p:spPr>
              <a:xfrm>
                <a:off x="3405600" y="2812975"/>
                <a:ext cx="55300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2505" extrusionOk="0">
                    <a:moveTo>
                      <a:pt x="2211" y="1"/>
                    </a:moveTo>
                    <a:cubicBezTo>
                      <a:pt x="1349" y="32"/>
                      <a:pt x="739" y="293"/>
                      <a:pt x="306" y="646"/>
                    </a:cubicBezTo>
                    <a:cubicBezTo>
                      <a:pt x="271" y="1217"/>
                      <a:pt x="1" y="1800"/>
                      <a:pt x="125" y="2176"/>
                    </a:cubicBezTo>
                    <a:cubicBezTo>
                      <a:pt x="225" y="2411"/>
                      <a:pt x="374" y="2505"/>
                      <a:pt x="554" y="2505"/>
                    </a:cubicBezTo>
                    <a:cubicBezTo>
                      <a:pt x="818" y="2505"/>
                      <a:pt x="1149" y="2303"/>
                      <a:pt x="1491" y="2048"/>
                    </a:cubicBezTo>
                    <a:cubicBezTo>
                      <a:pt x="1584" y="1893"/>
                      <a:pt x="1654" y="1725"/>
                      <a:pt x="1703" y="1548"/>
                    </a:cubicBezTo>
                    <a:cubicBezTo>
                      <a:pt x="1831" y="1022"/>
                      <a:pt x="2004" y="505"/>
                      <a:pt x="221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2"/>
              <p:cNvSpPr/>
              <p:nvPr/>
            </p:nvSpPr>
            <p:spPr>
              <a:xfrm>
                <a:off x="3338625" y="2911350"/>
                <a:ext cx="397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66" extrusionOk="0">
                    <a:moveTo>
                      <a:pt x="1486" y="1"/>
                    </a:moveTo>
                    <a:lnTo>
                      <a:pt x="1486" y="1"/>
                    </a:lnTo>
                    <a:cubicBezTo>
                      <a:pt x="566" y="72"/>
                      <a:pt x="1" y="854"/>
                      <a:pt x="1" y="854"/>
                    </a:cubicBezTo>
                    <a:cubicBezTo>
                      <a:pt x="220" y="1218"/>
                      <a:pt x="595" y="1366"/>
                      <a:pt x="971" y="1366"/>
                    </a:cubicBezTo>
                    <a:cubicBezTo>
                      <a:pt x="1185" y="1366"/>
                      <a:pt x="1400" y="1318"/>
                      <a:pt x="1588" y="1234"/>
                    </a:cubicBezTo>
                    <a:lnTo>
                      <a:pt x="1588" y="1234"/>
                    </a:lnTo>
                    <a:cubicBezTo>
                      <a:pt x="1549" y="1235"/>
                      <a:pt x="1510" y="1236"/>
                      <a:pt x="1472" y="1236"/>
                    </a:cubicBezTo>
                    <a:cubicBezTo>
                      <a:pt x="1038" y="1236"/>
                      <a:pt x="698" y="1157"/>
                      <a:pt x="783" y="775"/>
                    </a:cubicBezTo>
                    <a:cubicBezTo>
                      <a:pt x="863" y="523"/>
                      <a:pt x="1243" y="306"/>
                      <a:pt x="1486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3356050" y="2911250"/>
                <a:ext cx="52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41" extrusionOk="0">
                    <a:moveTo>
                      <a:pt x="916" y="0"/>
                    </a:moveTo>
                    <a:cubicBezTo>
                      <a:pt x="873" y="0"/>
                      <a:pt x="831" y="2"/>
                      <a:pt x="789" y="5"/>
                    </a:cubicBezTo>
                    <a:cubicBezTo>
                      <a:pt x="546" y="310"/>
                      <a:pt x="166" y="527"/>
                      <a:pt x="86" y="779"/>
                    </a:cubicBezTo>
                    <a:cubicBezTo>
                      <a:pt x="1" y="1161"/>
                      <a:pt x="341" y="1240"/>
                      <a:pt x="775" y="1240"/>
                    </a:cubicBezTo>
                    <a:cubicBezTo>
                      <a:pt x="813" y="1240"/>
                      <a:pt x="852" y="1239"/>
                      <a:pt x="891" y="1238"/>
                    </a:cubicBezTo>
                    <a:cubicBezTo>
                      <a:pt x="1001" y="1190"/>
                      <a:pt x="1107" y="1123"/>
                      <a:pt x="1200" y="1044"/>
                    </a:cubicBezTo>
                    <a:cubicBezTo>
                      <a:pt x="1483" y="805"/>
                      <a:pt x="1779" y="584"/>
                      <a:pt x="2093" y="385"/>
                    </a:cubicBezTo>
                    <a:cubicBezTo>
                      <a:pt x="1660" y="102"/>
                      <a:pt x="1266" y="0"/>
                      <a:pt x="916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3271650" y="3264175"/>
                <a:ext cx="494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023" extrusionOk="0">
                    <a:moveTo>
                      <a:pt x="14" y="0"/>
                    </a:moveTo>
                    <a:lnTo>
                      <a:pt x="0" y="18"/>
                    </a:lnTo>
                    <a:cubicBezTo>
                      <a:pt x="75" y="76"/>
                      <a:pt x="151" y="138"/>
                      <a:pt x="221" y="199"/>
                    </a:cubicBezTo>
                    <a:cubicBezTo>
                      <a:pt x="407" y="367"/>
                      <a:pt x="579" y="553"/>
                      <a:pt x="734" y="748"/>
                    </a:cubicBezTo>
                    <a:cubicBezTo>
                      <a:pt x="840" y="876"/>
                      <a:pt x="938" y="1013"/>
                      <a:pt x="1030" y="1154"/>
                    </a:cubicBezTo>
                    <a:cubicBezTo>
                      <a:pt x="1132" y="1309"/>
                      <a:pt x="1225" y="1473"/>
                      <a:pt x="1305" y="1641"/>
                    </a:cubicBezTo>
                    <a:cubicBezTo>
                      <a:pt x="1393" y="1818"/>
                      <a:pt x="1468" y="2003"/>
                      <a:pt x="1534" y="2193"/>
                    </a:cubicBezTo>
                    <a:cubicBezTo>
                      <a:pt x="1601" y="2388"/>
                      <a:pt x="1649" y="2587"/>
                      <a:pt x="1689" y="2790"/>
                    </a:cubicBezTo>
                    <a:cubicBezTo>
                      <a:pt x="1729" y="2994"/>
                      <a:pt x="1751" y="3197"/>
                      <a:pt x="1764" y="3405"/>
                    </a:cubicBezTo>
                    <a:cubicBezTo>
                      <a:pt x="1769" y="3507"/>
                      <a:pt x="1769" y="3608"/>
                      <a:pt x="1769" y="3705"/>
                    </a:cubicBezTo>
                    <a:cubicBezTo>
                      <a:pt x="1769" y="3807"/>
                      <a:pt x="1760" y="3904"/>
                      <a:pt x="1756" y="4002"/>
                    </a:cubicBezTo>
                    <a:cubicBezTo>
                      <a:pt x="1738" y="4187"/>
                      <a:pt x="1716" y="4373"/>
                      <a:pt x="1680" y="4554"/>
                    </a:cubicBezTo>
                    <a:cubicBezTo>
                      <a:pt x="1667" y="4643"/>
                      <a:pt x="1645" y="4727"/>
                      <a:pt x="1623" y="4806"/>
                    </a:cubicBezTo>
                    <a:cubicBezTo>
                      <a:pt x="1601" y="4890"/>
                      <a:pt x="1588" y="4970"/>
                      <a:pt x="1561" y="5041"/>
                    </a:cubicBezTo>
                    <a:cubicBezTo>
                      <a:pt x="1517" y="5191"/>
                      <a:pt x="1473" y="5328"/>
                      <a:pt x="1428" y="5447"/>
                    </a:cubicBezTo>
                    <a:cubicBezTo>
                      <a:pt x="1384" y="5562"/>
                      <a:pt x="1349" y="5669"/>
                      <a:pt x="1309" y="5753"/>
                    </a:cubicBezTo>
                    <a:lnTo>
                      <a:pt x="1194" y="6013"/>
                    </a:lnTo>
                    <a:lnTo>
                      <a:pt x="1216" y="6022"/>
                    </a:lnTo>
                    <a:lnTo>
                      <a:pt x="1252" y="5956"/>
                    </a:lnTo>
                    <a:cubicBezTo>
                      <a:pt x="1278" y="5916"/>
                      <a:pt x="1318" y="5850"/>
                      <a:pt x="1362" y="5775"/>
                    </a:cubicBezTo>
                    <a:cubicBezTo>
                      <a:pt x="1411" y="5695"/>
                      <a:pt x="1459" y="5593"/>
                      <a:pt x="1517" y="5478"/>
                    </a:cubicBezTo>
                    <a:cubicBezTo>
                      <a:pt x="1579" y="5346"/>
                      <a:pt x="1636" y="5213"/>
                      <a:pt x="1685" y="5076"/>
                    </a:cubicBezTo>
                    <a:cubicBezTo>
                      <a:pt x="1716" y="5005"/>
                      <a:pt x="1738" y="4926"/>
                      <a:pt x="1764" y="4842"/>
                    </a:cubicBezTo>
                    <a:cubicBezTo>
                      <a:pt x="1795" y="4758"/>
                      <a:pt x="1817" y="4674"/>
                      <a:pt x="1840" y="4585"/>
                    </a:cubicBezTo>
                    <a:cubicBezTo>
                      <a:pt x="1857" y="4497"/>
                      <a:pt x="1884" y="4404"/>
                      <a:pt x="1901" y="4307"/>
                    </a:cubicBezTo>
                    <a:cubicBezTo>
                      <a:pt x="1915" y="4214"/>
                      <a:pt x="1937" y="4117"/>
                      <a:pt x="1946" y="4015"/>
                    </a:cubicBezTo>
                    <a:cubicBezTo>
                      <a:pt x="1950" y="3913"/>
                      <a:pt x="1968" y="3812"/>
                      <a:pt x="1968" y="3710"/>
                    </a:cubicBezTo>
                    <a:cubicBezTo>
                      <a:pt x="1968" y="3604"/>
                      <a:pt x="1977" y="3498"/>
                      <a:pt x="1968" y="3392"/>
                    </a:cubicBezTo>
                    <a:cubicBezTo>
                      <a:pt x="1959" y="3175"/>
                      <a:pt x="1937" y="2963"/>
                      <a:pt x="1897" y="2751"/>
                    </a:cubicBezTo>
                    <a:cubicBezTo>
                      <a:pt x="1857" y="2538"/>
                      <a:pt x="1800" y="2330"/>
                      <a:pt x="1729" y="2127"/>
                    </a:cubicBezTo>
                    <a:cubicBezTo>
                      <a:pt x="1689" y="2025"/>
                      <a:pt x="1658" y="1924"/>
                      <a:pt x="1610" y="1831"/>
                    </a:cubicBezTo>
                    <a:lnTo>
                      <a:pt x="1543" y="1689"/>
                    </a:lnTo>
                    <a:lnTo>
                      <a:pt x="1473" y="1557"/>
                    </a:lnTo>
                    <a:cubicBezTo>
                      <a:pt x="1428" y="1464"/>
                      <a:pt x="1380" y="1380"/>
                      <a:pt x="1327" y="1296"/>
                    </a:cubicBezTo>
                    <a:cubicBezTo>
                      <a:pt x="1269" y="1216"/>
                      <a:pt x="1221" y="1137"/>
                      <a:pt x="1163" y="1066"/>
                    </a:cubicBezTo>
                    <a:cubicBezTo>
                      <a:pt x="1061" y="925"/>
                      <a:pt x="951" y="792"/>
                      <a:pt x="831" y="664"/>
                    </a:cubicBezTo>
                    <a:cubicBezTo>
                      <a:pt x="734" y="558"/>
                      <a:pt x="628" y="456"/>
                      <a:pt x="518" y="363"/>
                    </a:cubicBezTo>
                    <a:cubicBezTo>
                      <a:pt x="420" y="279"/>
                      <a:pt x="332" y="213"/>
                      <a:pt x="257" y="155"/>
                    </a:cubicBezTo>
                    <a:cubicBezTo>
                      <a:pt x="182" y="98"/>
                      <a:pt x="120" y="62"/>
                      <a:pt x="80" y="3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3230850" y="3218850"/>
                <a:ext cx="6657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291" extrusionOk="0">
                    <a:moveTo>
                      <a:pt x="1464" y="1"/>
                    </a:moveTo>
                    <a:cubicBezTo>
                      <a:pt x="1862" y="598"/>
                      <a:pt x="2110" y="1155"/>
                      <a:pt x="1517" y="1371"/>
                    </a:cubicBezTo>
                    <a:cubicBezTo>
                      <a:pt x="1463" y="1386"/>
                      <a:pt x="1405" y="1392"/>
                      <a:pt x="1344" y="1392"/>
                    </a:cubicBezTo>
                    <a:cubicBezTo>
                      <a:pt x="976" y="1392"/>
                      <a:pt x="490" y="1163"/>
                      <a:pt x="1" y="1106"/>
                    </a:cubicBezTo>
                    <a:lnTo>
                      <a:pt x="1" y="1106"/>
                    </a:lnTo>
                    <a:cubicBezTo>
                      <a:pt x="806" y="2207"/>
                      <a:pt x="2220" y="2291"/>
                      <a:pt x="2220" y="2291"/>
                    </a:cubicBezTo>
                    <a:cubicBezTo>
                      <a:pt x="2662" y="1407"/>
                      <a:pt x="2154" y="469"/>
                      <a:pt x="1464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3216925" y="3198075"/>
                <a:ext cx="666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2224" extrusionOk="0">
                    <a:moveTo>
                      <a:pt x="18" y="1"/>
                    </a:moveTo>
                    <a:lnTo>
                      <a:pt x="18" y="1"/>
                    </a:lnTo>
                    <a:cubicBezTo>
                      <a:pt x="1" y="858"/>
                      <a:pt x="226" y="1486"/>
                      <a:pt x="558" y="1937"/>
                    </a:cubicBezTo>
                    <a:cubicBezTo>
                      <a:pt x="1047" y="1994"/>
                      <a:pt x="1533" y="2223"/>
                      <a:pt x="1901" y="2223"/>
                    </a:cubicBezTo>
                    <a:cubicBezTo>
                      <a:pt x="1962" y="2223"/>
                      <a:pt x="2020" y="2217"/>
                      <a:pt x="2074" y="2202"/>
                    </a:cubicBezTo>
                    <a:cubicBezTo>
                      <a:pt x="2667" y="1986"/>
                      <a:pt x="2419" y="1429"/>
                      <a:pt x="2021" y="832"/>
                    </a:cubicBezTo>
                    <a:cubicBezTo>
                      <a:pt x="1871" y="730"/>
                      <a:pt x="1707" y="651"/>
                      <a:pt x="1539" y="593"/>
                    </a:cubicBezTo>
                    <a:cubicBezTo>
                      <a:pt x="828" y="372"/>
                      <a:pt x="823" y="412"/>
                      <a:pt x="18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3271525" y="3297775"/>
                <a:ext cx="447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364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1097" y="301"/>
                      <a:pt x="1376" y="611"/>
                      <a:pt x="1035" y="867"/>
                    </a:cubicBezTo>
                    <a:cubicBezTo>
                      <a:pt x="814" y="1013"/>
                      <a:pt x="386" y="938"/>
                      <a:pt x="1" y="1013"/>
                    </a:cubicBezTo>
                    <a:cubicBezTo>
                      <a:pt x="396" y="1297"/>
                      <a:pt x="843" y="1364"/>
                      <a:pt x="1177" y="1364"/>
                    </a:cubicBezTo>
                    <a:cubicBezTo>
                      <a:pt x="1479" y="1364"/>
                      <a:pt x="1690" y="1309"/>
                      <a:pt x="1690" y="1309"/>
                    </a:cubicBezTo>
                    <a:cubicBezTo>
                      <a:pt x="1787" y="655"/>
                      <a:pt x="1261" y="160"/>
                      <a:pt x="713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3252625" y="3294900"/>
                <a:ext cx="533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3" y="553"/>
                      <a:pt x="452" y="907"/>
                      <a:pt x="761" y="1128"/>
                    </a:cubicBezTo>
                    <a:cubicBezTo>
                      <a:pt x="1142" y="1053"/>
                      <a:pt x="1570" y="1128"/>
                      <a:pt x="1796" y="982"/>
                    </a:cubicBezTo>
                    <a:cubicBezTo>
                      <a:pt x="2132" y="726"/>
                      <a:pt x="1853" y="416"/>
                      <a:pt x="1473" y="116"/>
                    </a:cubicBezTo>
                    <a:cubicBezTo>
                      <a:pt x="1354" y="85"/>
                      <a:pt x="1230" y="67"/>
                      <a:pt x="1106" y="67"/>
                    </a:cubicBezTo>
                    <a:cubicBezTo>
                      <a:pt x="1076" y="67"/>
                      <a:pt x="1045" y="67"/>
                      <a:pt x="1014" y="67"/>
                    </a:cubicBezTo>
                    <a:cubicBezTo>
                      <a:pt x="677" y="67"/>
                      <a:pt x="337" y="45"/>
                      <a:pt x="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9" name="Google Shape;439;p32"/>
          <p:cNvGrpSpPr/>
          <p:nvPr/>
        </p:nvGrpSpPr>
        <p:grpSpPr>
          <a:xfrm rot="1196114">
            <a:off x="589255" y="176806"/>
            <a:ext cx="1599621" cy="3865740"/>
            <a:chOff x="3171550" y="2693350"/>
            <a:chExt cx="309800" cy="748700"/>
          </a:xfrm>
        </p:grpSpPr>
        <p:sp>
          <p:nvSpPr>
            <p:cNvPr id="440" name="Google Shape;440;p32"/>
            <p:cNvSpPr/>
            <p:nvPr/>
          </p:nvSpPr>
          <p:spPr>
            <a:xfrm>
              <a:off x="3187500" y="30605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3" y="0"/>
                  </a:moveTo>
                  <a:cubicBezTo>
                    <a:pt x="378" y="0"/>
                    <a:pt x="0" y="590"/>
                    <a:pt x="453" y="932"/>
                  </a:cubicBezTo>
                  <a:cubicBezTo>
                    <a:pt x="582" y="986"/>
                    <a:pt x="707" y="1009"/>
                    <a:pt x="827" y="1009"/>
                  </a:cubicBezTo>
                  <a:cubicBezTo>
                    <a:pt x="1538" y="1009"/>
                    <a:pt x="2046" y="189"/>
                    <a:pt x="1974" y="158"/>
                  </a:cubicBezTo>
                  <a:cubicBezTo>
                    <a:pt x="1685" y="47"/>
                    <a:pt x="1422" y="0"/>
                    <a:pt x="1193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3202775" y="3069200"/>
              <a:ext cx="23800" cy="7975"/>
            </a:xfrm>
            <a:custGeom>
              <a:avLst/>
              <a:gdLst/>
              <a:ahLst/>
              <a:cxnLst/>
              <a:rect l="l" t="t" r="r" b="b"/>
              <a:pathLst>
                <a:path w="952" h="319" fill="none" extrusionOk="0">
                  <a:moveTo>
                    <a:pt x="951" y="0"/>
                  </a:moveTo>
                  <a:lnTo>
                    <a:pt x="1" y="319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3203225" y="30286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1" y="0"/>
                  </a:moveTo>
                  <a:cubicBezTo>
                    <a:pt x="205" y="0"/>
                    <a:pt x="46" y="124"/>
                    <a:pt x="1" y="369"/>
                  </a:cubicBezTo>
                  <a:cubicBezTo>
                    <a:pt x="56" y="1175"/>
                    <a:pt x="977" y="1402"/>
                    <a:pt x="1280" y="1402"/>
                  </a:cubicBezTo>
                  <a:cubicBezTo>
                    <a:pt x="1341" y="1402"/>
                    <a:pt x="1377" y="1392"/>
                    <a:pt x="1376" y="1377"/>
                  </a:cubicBezTo>
                  <a:cubicBezTo>
                    <a:pt x="1285" y="455"/>
                    <a:pt x="777" y="0"/>
                    <a:pt x="401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3210975" y="3038250"/>
              <a:ext cx="17800" cy="17825"/>
            </a:xfrm>
            <a:custGeom>
              <a:avLst/>
              <a:gdLst/>
              <a:ahLst/>
              <a:cxnLst/>
              <a:rect l="l" t="t" r="r" b="b"/>
              <a:pathLst>
                <a:path w="712" h="713" fill="none" extrusionOk="0">
                  <a:moveTo>
                    <a:pt x="712" y="712"/>
                  </a:moveTo>
                  <a:lnTo>
                    <a:pt x="0" y="0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3228750" y="3072525"/>
              <a:ext cx="6325" cy="24650"/>
            </a:xfrm>
            <a:custGeom>
              <a:avLst/>
              <a:gdLst/>
              <a:ahLst/>
              <a:cxnLst/>
              <a:rect l="l" t="t" r="r" b="b"/>
              <a:pathLst>
                <a:path w="253" h="986" fill="none" extrusionOk="0">
                  <a:moveTo>
                    <a:pt x="253" y="0"/>
                  </a:moveTo>
                  <a:lnTo>
                    <a:pt x="1" y="986"/>
                  </a:lnTo>
                </a:path>
              </a:pathLst>
            </a:custGeom>
            <a:noFill/>
            <a:ln w="277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32"/>
            <p:cNvGrpSpPr/>
            <p:nvPr/>
          </p:nvGrpSpPr>
          <p:grpSpPr>
            <a:xfrm>
              <a:off x="3171550" y="2693350"/>
              <a:ext cx="309800" cy="748700"/>
              <a:chOff x="3171550" y="2693350"/>
              <a:chExt cx="309800" cy="748700"/>
            </a:xfrm>
          </p:grpSpPr>
          <p:sp>
            <p:nvSpPr>
              <p:cNvPr id="446" name="Google Shape;446;p32"/>
              <p:cNvSpPr/>
              <p:nvPr/>
            </p:nvSpPr>
            <p:spPr>
              <a:xfrm>
                <a:off x="3238925" y="3062900"/>
                <a:ext cx="576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3609" extrusionOk="0">
                    <a:moveTo>
                      <a:pt x="14" y="0"/>
                    </a:moveTo>
                    <a:lnTo>
                      <a:pt x="1" y="14"/>
                    </a:lnTo>
                    <a:cubicBezTo>
                      <a:pt x="1" y="14"/>
                      <a:pt x="49" y="62"/>
                      <a:pt x="129" y="146"/>
                    </a:cubicBezTo>
                    <a:cubicBezTo>
                      <a:pt x="164" y="191"/>
                      <a:pt x="217" y="239"/>
                      <a:pt x="270" y="301"/>
                    </a:cubicBezTo>
                    <a:lnTo>
                      <a:pt x="447" y="509"/>
                    </a:lnTo>
                    <a:cubicBezTo>
                      <a:pt x="513" y="584"/>
                      <a:pt x="580" y="672"/>
                      <a:pt x="651" y="765"/>
                    </a:cubicBezTo>
                    <a:cubicBezTo>
                      <a:pt x="721" y="854"/>
                      <a:pt x="801" y="947"/>
                      <a:pt x="872" y="1053"/>
                    </a:cubicBezTo>
                    <a:lnTo>
                      <a:pt x="1093" y="1367"/>
                    </a:lnTo>
                    <a:cubicBezTo>
                      <a:pt x="1172" y="1473"/>
                      <a:pt x="1239" y="1592"/>
                      <a:pt x="1309" y="1703"/>
                    </a:cubicBezTo>
                    <a:lnTo>
                      <a:pt x="1522" y="2043"/>
                    </a:lnTo>
                    <a:cubicBezTo>
                      <a:pt x="1592" y="2154"/>
                      <a:pt x="1650" y="2273"/>
                      <a:pt x="1707" y="2383"/>
                    </a:cubicBezTo>
                    <a:cubicBezTo>
                      <a:pt x="1765" y="2494"/>
                      <a:pt x="1822" y="2600"/>
                      <a:pt x="1875" y="2702"/>
                    </a:cubicBezTo>
                    <a:cubicBezTo>
                      <a:pt x="1928" y="2795"/>
                      <a:pt x="1972" y="2892"/>
                      <a:pt x="2017" y="2994"/>
                    </a:cubicBezTo>
                    <a:lnTo>
                      <a:pt x="2282" y="3608"/>
                    </a:lnTo>
                    <a:lnTo>
                      <a:pt x="2304" y="3599"/>
                    </a:lnTo>
                    <a:cubicBezTo>
                      <a:pt x="2255" y="3378"/>
                      <a:pt x="2202" y="3157"/>
                      <a:pt x="2132" y="2941"/>
                    </a:cubicBezTo>
                    <a:cubicBezTo>
                      <a:pt x="2105" y="2834"/>
                      <a:pt x="2065" y="2733"/>
                      <a:pt x="2021" y="2631"/>
                    </a:cubicBezTo>
                    <a:cubicBezTo>
                      <a:pt x="1977" y="2525"/>
                      <a:pt x="1928" y="2410"/>
                      <a:pt x="1871" y="2295"/>
                    </a:cubicBezTo>
                    <a:lnTo>
                      <a:pt x="1791" y="2118"/>
                    </a:lnTo>
                    <a:cubicBezTo>
                      <a:pt x="1765" y="2056"/>
                      <a:pt x="1734" y="1994"/>
                      <a:pt x="1698" y="1941"/>
                    </a:cubicBezTo>
                    <a:lnTo>
                      <a:pt x="1491" y="1592"/>
                    </a:lnTo>
                    <a:cubicBezTo>
                      <a:pt x="1415" y="1473"/>
                      <a:pt x="1340" y="1362"/>
                      <a:pt x="1261" y="1252"/>
                    </a:cubicBezTo>
                    <a:cubicBezTo>
                      <a:pt x="1185" y="1141"/>
                      <a:pt x="1101" y="1039"/>
                      <a:pt x="1022" y="938"/>
                    </a:cubicBezTo>
                    <a:cubicBezTo>
                      <a:pt x="947" y="845"/>
                      <a:pt x="863" y="752"/>
                      <a:pt x="779" y="664"/>
                    </a:cubicBezTo>
                    <a:cubicBezTo>
                      <a:pt x="699" y="580"/>
                      <a:pt x="624" y="496"/>
                      <a:pt x="549" y="429"/>
                    </a:cubicBezTo>
                    <a:cubicBezTo>
                      <a:pt x="474" y="359"/>
                      <a:pt x="399" y="297"/>
                      <a:pt x="341" y="239"/>
                    </a:cubicBezTo>
                    <a:cubicBezTo>
                      <a:pt x="279" y="186"/>
                      <a:pt x="217" y="142"/>
                      <a:pt x="169" y="107"/>
                    </a:cubicBezTo>
                    <a:cubicBezTo>
                      <a:pt x="124" y="71"/>
                      <a:pt x="85" y="45"/>
                      <a:pt x="58" y="27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2"/>
              <p:cNvSpPr/>
              <p:nvPr/>
            </p:nvSpPr>
            <p:spPr>
              <a:xfrm>
                <a:off x="3284900" y="2825475"/>
                <a:ext cx="166050" cy="616575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24663" extrusionOk="0">
                    <a:moveTo>
                      <a:pt x="6628" y="1"/>
                    </a:moveTo>
                    <a:lnTo>
                      <a:pt x="6403" y="213"/>
                    </a:lnTo>
                    <a:cubicBezTo>
                      <a:pt x="6257" y="350"/>
                      <a:pt x="6036" y="544"/>
                      <a:pt x="5757" y="792"/>
                    </a:cubicBezTo>
                    <a:cubicBezTo>
                      <a:pt x="5479" y="1044"/>
                      <a:pt x="5134" y="1340"/>
                      <a:pt x="4745" y="1685"/>
                    </a:cubicBezTo>
                    <a:cubicBezTo>
                      <a:pt x="4351" y="2030"/>
                      <a:pt x="3909" y="2415"/>
                      <a:pt x="3445" y="2866"/>
                    </a:cubicBezTo>
                    <a:cubicBezTo>
                      <a:pt x="2941" y="3343"/>
                      <a:pt x="2468" y="3856"/>
                      <a:pt x="2030" y="4395"/>
                    </a:cubicBezTo>
                    <a:cubicBezTo>
                      <a:pt x="1531" y="5005"/>
                      <a:pt x="1115" y="5673"/>
                      <a:pt x="788" y="6385"/>
                    </a:cubicBezTo>
                    <a:cubicBezTo>
                      <a:pt x="447" y="7154"/>
                      <a:pt x="217" y="7972"/>
                      <a:pt x="116" y="8808"/>
                    </a:cubicBezTo>
                    <a:cubicBezTo>
                      <a:pt x="1" y="9661"/>
                      <a:pt x="23" y="10536"/>
                      <a:pt x="116" y="11399"/>
                    </a:cubicBezTo>
                    <a:cubicBezTo>
                      <a:pt x="164" y="11832"/>
                      <a:pt x="240" y="12256"/>
                      <a:pt x="324" y="12681"/>
                    </a:cubicBezTo>
                    <a:cubicBezTo>
                      <a:pt x="372" y="12888"/>
                      <a:pt x="421" y="13101"/>
                      <a:pt x="469" y="13309"/>
                    </a:cubicBezTo>
                    <a:lnTo>
                      <a:pt x="633" y="13923"/>
                    </a:lnTo>
                    <a:lnTo>
                      <a:pt x="792" y="14529"/>
                    </a:lnTo>
                    <a:cubicBezTo>
                      <a:pt x="845" y="14732"/>
                      <a:pt x="903" y="14931"/>
                      <a:pt x="947" y="15130"/>
                    </a:cubicBezTo>
                    <a:cubicBezTo>
                      <a:pt x="1027" y="15532"/>
                      <a:pt x="1128" y="15921"/>
                      <a:pt x="1181" y="16315"/>
                    </a:cubicBezTo>
                    <a:cubicBezTo>
                      <a:pt x="1212" y="16514"/>
                      <a:pt x="1256" y="16704"/>
                      <a:pt x="1279" y="16899"/>
                    </a:cubicBezTo>
                    <a:cubicBezTo>
                      <a:pt x="1296" y="17093"/>
                      <a:pt x="1318" y="17288"/>
                      <a:pt x="1345" y="17473"/>
                    </a:cubicBezTo>
                    <a:cubicBezTo>
                      <a:pt x="1371" y="17663"/>
                      <a:pt x="1385" y="17854"/>
                      <a:pt x="1398" y="18039"/>
                    </a:cubicBezTo>
                    <a:cubicBezTo>
                      <a:pt x="1407" y="18225"/>
                      <a:pt x="1429" y="18411"/>
                      <a:pt x="1433" y="18592"/>
                    </a:cubicBezTo>
                    <a:cubicBezTo>
                      <a:pt x="1455" y="19277"/>
                      <a:pt x="1433" y="19962"/>
                      <a:pt x="1358" y="20639"/>
                    </a:cubicBezTo>
                    <a:cubicBezTo>
                      <a:pt x="1310" y="20953"/>
                      <a:pt x="1274" y="21258"/>
                      <a:pt x="1212" y="21541"/>
                    </a:cubicBezTo>
                    <a:cubicBezTo>
                      <a:pt x="1181" y="21682"/>
                      <a:pt x="1159" y="21824"/>
                      <a:pt x="1124" y="21956"/>
                    </a:cubicBezTo>
                    <a:cubicBezTo>
                      <a:pt x="1088" y="22089"/>
                      <a:pt x="1053" y="22217"/>
                      <a:pt x="1022" y="22341"/>
                    </a:cubicBezTo>
                    <a:cubicBezTo>
                      <a:pt x="996" y="22469"/>
                      <a:pt x="951" y="22589"/>
                      <a:pt x="912" y="22699"/>
                    </a:cubicBezTo>
                    <a:cubicBezTo>
                      <a:pt x="876" y="22814"/>
                      <a:pt x="845" y="22929"/>
                      <a:pt x="801" y="23031"/>
                    </a:cubicBezTo>
                    <a:cubicBezTo>
                      <a:pt x="722" y="23243"/>
                      <a:pt x="655" y="23438"/>
                      <a:pt x="576" y="23606"/>
                    </a:cubicBezTo>
                    <a:cubicBezTo>
                      <a:pt x="531" y="23690"/>
                      <a:pt x="496" y="23769"/>
                      <a:pt x="465" y="23844"/>
                    </a:cubicBezTo>
                    <a:cubicBezTo>
                      <a:pt x="430" y="23920"/>
                      <a:pt x="390" y="23990"/>
                      <a:pt x="359" y="24057"/>
                    </a:cubicBezTo>
                    <a:cubicBezTo>
                      <a:pt x="297" y="24185"/>
                      <a:pt x="240" y="24295"/>
                      <a:pt x="191" y="24379"/>
                    </a:cubicBezTo>
                    <a:lnTo>
                      <a:pt x="36" y="24649"/>
                    </a:lnTo>
                    <a:lnTo>
                      <a:pt x="54" y="24662"/>
                    </a:lnTo>
                    <a:lnTo>
                      <a:pt x="213" y="24401"/>
                    </a:lnTo>
                    <a:cubicBezTo>
                      <a:pt x="271" y="24317"/>
                      <a:pt x="328" y="24207"/>
                      <a:pt x="394" y="24079"/>
                    </a:cubicBezTo>
                    <a:cubicBezTo>
                      <a:pt x="430" y="24017"/>
                      <a:pt x="469" y="23946"/>
                      <a:pt x="505" y="23875"/>
                    </a:cubicBezTo>
                    <a:lnTo>
                      <a:pt x="620" y="23632"/>
                    </a:lnTo>
                    <a:cubicBezTo>
                      <a:pt x="708" y="23469"/>
                      <a:pt x="779" y="23274"/>
                      <a:pt x="867" y="23062"/>
                    </a:cubicBezTo>
                    <a:cubicBezTo>
                      <a:pt x="912" y="22960"/>
                      <a:pt x="947" y="22850"/>
                      <a:pt x="987" y="22730"/>
                    </a:cubicBezTo>
                    <a:cubicBezTo>
                      <a:pt x="1022" y="22615"/>
                      <a:pt x="1071" y="22500"/>
                      <a:pt x="1106" y="22372"/>
                    </a:cubicBezTo>
                    <a:cubicBezTo>
                      <a:pt x="1270" y="21811"/>
                      <a:pt x="1398" y="21240"/>
                      <a:pt x="1478" y="20661"/>
                    </a:cubicBezTo>
                    <a:cubicBezTo>
                      <a:pt x="1562" y="19971"/>
                      <a:pt x="1597" y="19282"/>
                      <a:pt x="1584" y="18592"/>
                    </a:cubicBezTo>
                    <a:cubicBezTo>
                      <a:pt x="1584" y="18406"/>
                      <a:pt x="1566" y="18221"/>
                      <a:pt x="1557" y="18030"/>
                    </a:cubicBezTo>
                    <a:cubicBezTo>
                      <a:pt x="1548" y="17845"/>
                      <a:pt x="1535" y="17655"/>
                      <a:pt x="1513" y="17460"/>
                    </a:cubicBezTo>
                    <a:cubicBezTo>
                      <a:pt x="1491" y="17270"/>
                      <a:pt x="1478" y="17075"/>
                      <a:pt x="1451" y="16876"/>
                    </a:cubicBezTo>
                    <a:cubicBezTo>
                      <a:pt x="1424" y="16682"/>
                      <a:pt x="1389" y="16487"/>
                      <a:pt x="1358" y="16288"/>
                    </a:cubicBezTo>
                    <a:cubicBezTo>
                      <a:pt x="1305" y="15891"/>
                      <a:pt x="1208" y="15493"/>
                      <a:pt x="1128" y="15090"/>
                    </a:cubicBezTo>
                    <a:cubicBezTo>
                      <a:pt x="1035" y="14684"/>
                      <a:pt x="925" y="14281"/>
                      <a:pt x="819" y="13874"/>
                    </a:cubicBezTo>
                    <a:cubicBezTo>
                      <a:pt x="589" y="13052"/>
                      <a:pt x="425" y="12221"/>
                      <a:pt x="324" y="11376"/>
                    </a:cubicBezTo>
                    <a:cubicBezTo>
                      <a:pt x="226" y="10528"/>
                      <a:pt x="204" y="9665"/>
                      <a:pt x="310" y="8834"/>
                    </a:cubicBezTo>
                    <a:cubicBezTo>
                      <a:pt x="408" y="8016"/>
                      <a:pt x="624" y="7216"/>
                      <a:pt x="956" y="6460"/>
                    </a:cubicBezTo>
                    <a:cubicBezTo>
                      <a:pt x="1270" y="5757"/>
                      <a:pt x="1672" y="5098"/>
                      <a:pt x="2150" y="4493"/>
                    </a:cubicBezTo>
                    <a:cubicBezTo>
                      <a:pt x="2578" y="3953"/>
                      <a:pt x="3038" y="3436"/>
                      <a:pt x="3533" y="2954"/>
                    </a:cubicBezTo>
                    <a:cubicBezTo>
                      <a:pt x="3989" y="2503"/>
                      <a:pt x="4422" y="2105"/>
                      <a:pt x="4802" y="1751"/>
                    </a:cubicBezTo>
                    <a:cubicBezTo>
                      <a:pt x="5187" y="1398"/>
                      <a:pt x="5523" y="1093"/>
                      <a:pt x="5793" y="836"/>
                    </a:cubicBezTo>
                    <a:cubicBezTo>
                      <a:pt x="6067" y="580"/>
                      <a:pt x="6279" y="376"/>
                      <a:pt x="6421" y="235"/>
                    </a:cubicBezTo>
                    <a:lnTo>
                      <a:pt x="6642" y="18"/>
                    </a:lnTo>
                    <a:lnTo>
                      <a:pt x="6628" y="1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2"/>
              <p:cNvSpPr/>
              <p:nvPr/>
            </p:nvSpPr>
            <p:spPr>
              <a:xfrm>
                <a:off x="3269000" y="2856650"/>
                <a:ext cx="25775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80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8" y="36"/>
                      <a:pt x="44" y="89"/>
                    </a:cubicBezTo>
                    <a:cubicBezTo>
                      <a:pt x="67" y="142"/>
                      <a:pt x="102" y="217"/>
                      <a:pt x="142" y="319"/>
                    </a:cubicBezTo>
                    <a:cubicBezTo>
                      <a:pt x="164" y="367"/>
                      <a:pt x="181" y="425"/>
                      <a:pt x="204" y="487"/>
                    </a:cubicBezTo>
                    <a:cubicBezTo>
                      <a:pt x="226" y="544"/>
                      <a:pt x="248" y="615"/>
                      <a:pt x="265" y="686"/>
                    </a:cubicBezTo>
                    <a:cubicBezTo>
                      <a:pt x="310" y="827"/>
                      <a:pt x="349" y="995"/>
                      <a:pt x="394" y="1172"/>
                    </a:cubicBezTo>
                    <a:cubicBezTo>
                      <a:pt x="411" y="1265"/>
                      <a:pt x="429" y="1358"/>
                      <a:pt x="451" y="1455"/>
                    </a:cubicBezTo>
                    <a:cubicBezTo>
                      <a:pt x="473" y="1552"/>
                      <a:pt x="495" y="1654"/>
                      <a:pt x="513" y="1756"/>
                    </a:cubicBezTo>
                    <a:cubicBezTo>
                      <a:pt x="531" y="1862"/>
                      <a:pt x="553" y="1968"/>
                      <a:pt x="566" y="2078"/>
                    </a:cubicBezTo>
                    <a:cubicBezTo>
                      <a:pt x="579" y="2189"/>
                      <a:pt x="597" y="2299"/>
                      <a:pt x="615" y="2414"/>
                    </a:cubicBezTo>
                    <a:cubicBezTo>
                      <a:pt x="650" y="2644"/>
                      <a:pt x="668" y="2883"/>
                      <a:pt x="699" y="3122"/>
                    </a:cubicBezTo>
                    <a:cubicBezTo>
                      <a:pt x="725" y="3365"/>
                      <a:pt x="739" y="3608"/>
                      <a:pt x="761" y="3856"/>
                    </a:cubicBezTo>
                    <a:cubicBezTo>
                      <a:pt x="783" y="4099"/>
                      <a:pt x="792" y="4346"/>
                      <a:pt x="809" y="4590"/>
                    </a:cubicBezTo>
                    <a:cubicBezTo>
                      <a:pt x="827" y="4833"/>
                      <a:pt x="831" y="5072"/>
                      <a:pt x="840" y="5301"/>
                    </a:cubicBezTo>
                    <a:cubicBezTo>
                      <a:pt x="849" y="5536"/>
                      <a:pt x="858" y="5757"/>
                      <a:pt x="862" y="5969"/>
                    </a:cubicBezTo>
                    <a:cubicBezTo>
                      <a:pt x="867" y="6181"/>
                      <a:pt x="867" y="6385"/>
                      <a:pt x="876" y="6570"/>
                    </a:cubicBezTo>
                    <a:cubicBezTo>
                      <a:pt x="884" y="6756"/>
                      <a:pt x="884" y="6924"/>
                      <a:pt x="884" y="7079"/>
                    </a:cubicBezTo>
                    <a:cubicBezTo>
                      <a:pt x="889" y="7229"/>
                      <a:pt x="893" y="7357"/>
                      <a:pt x="893" y="7468"/>
                    </a:cubicBezTo>
                    <a:cubicBezTo>
                      <a:pt x="898" y="7684"/>
                      <a:pt x="902" y="7808"/>
                      <a:pt x="902" y="7808"/>
                    </a:cubicBezTo>
                    <a:cubicBezTo>
                      <a:pt x="902" y="7808"/>
                      <a:pt x="915" y="7684"/>
                      <a:pt x="933" y="7468"/>
                    </a:cubicBezTo>
                    <a:cubicBezTo>
                      <a:pt x="942" y="7362"/>
                      <a:pt x="955" y="7229"/>
                      <a:pt x="964" y="7079"/>
                    </a:cubicBezTo>
                    <a:cubicBezTo>
                      <a:pt x="977" y="6928"/>
                      <a:pt x="995" y="6756"/>
                      <a:pt x="999" y="6570"/>
                    </a:cubicBezTo>
                    <a:cubicBezTo>
                      <a:pt x="1004" y="6385"/>
                      <a:pt x="1013" y="6186"/>
                      <a:pt x="1021" y="5969"/>
                    </a:cubicBezTo>
                    <a:cubicBezTo>
                      <a:pt x="1021" y="5858"/>
                      <a:pt x="1030" y="5748"/>
                      <a:pt x="1030" y="5637"/>
                    </a:cubicBezTo>
                    <a:lnTo>
                      <a:pt x="1030" y="5297"/>
                    </a:lnTo>
                    <a:cubicBezTo>
                      <a:pt x="1026" y="5063"/>
                      <a:pt x="1030" y="4824"/>
                      <a:pt x="1017" y="4576"/>
                    </a:cubicBezTo>
                    <a:cubicBezTo>
                      <a:pt x="1004" y="4333"/>
                      <a:pt x="999" y="4086"/>
                      <a:pt x="977" y="3838"/>
                    </a:cubicBezTo>
                    <a:cubicBezTo>
                      <a:pt x="951" y="3590"/>
                      <a:pt x="937" y="3338"/>
                      <a:pt x="902" y="3095"/>
                    </a:cubicBezTo>
                    <a:cubicBezTo>
                      <a:pt x="871" y="2852"/>
                      <a:pt x="845" y="2613"/>
                      <a:pt x="800" y="2383"/>
                    </a:cubicBezTo>
                    <a:cubicBezTo>
                      <a:pt x="778" y="2264"/>
                      <a:pt x="765" y="2153"/>
                      <a:pt x="739" y="2043"/>
                    </a:cubicBezTo>
                    <a:cubicBezTo>
                      <a:pt x="716" y="1932"/>
                      <a:pt x="690" y="1826"/>
                      <a:pt x="668" y="1720"/>
                    </a:cubicBezTo>
                    <a:cubicBezTo>
                      <a:pt x="624" y="1512"/>
                      <a:pt x="571" y="1318"/>
                      <a:pt x="513" y="1137"/>
                    </a:cubicBezTo>
                    <a:cubicBezTo>
                      <a:pt x="456" y="960"/>
                      <a:pt x="403" y="796"/>
                      <a:pt x="341" y="655"/>
                    </a:cubicBezTo>
                    <a:cubicBezTo>
                      <a:pt x="314" y="584"/>
                      <a:pt x="288" y="522"/>
                      <a:pt x="257" y="460"/>
                    </a:cubicBezTo>
                    <a:cubicBezTo>
                      <a:pt x="230" y="398"/>
                      <a:pt x="208" y="341"/>
                      <a:pt x="181" y="297"/>
                    </a:cubicBezTo>
                    <a:cubicBezTo>
                      <a:pt x="142" y="217"/>
                      <a:pt x="102" y="146"/>
                      <a:pt x="53" y="76"/>
                    </a:cubicBezTo>
                    <a:cubicBezTo>
                      <a:pt x="18" y="2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2"/>
              <p:cNvSpPr/>
              <p:nvPr/>
            </p:nvSpPr>
            <p:spPr>
              <a:xfrm>
                <a:off x="3205900" y="285672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2398" y="1"/>
                    </a:moveTo>
                    <a:cubicBezTo>
                      <a:pt x="2396" y="1"/>
                      <a:pt x="2394" y="1"/>
                      <a:pt x="2392" y="2"/>
                    </a:cubicBezTo>
                    <a:cubicBezTo>
                      <a:pt x="46" y="967"/>
                      <a:pt x="0" y="3002"/>
                      <a:pt x="1209" y="3002"/>
                    </a:cubicBezTo>
                    <a:cubicBezTo>
                      <a:pt x="1251" y="3002"/>
                      <a:pt x="1294" y="3000"/>
                      <a:pt x="1339" y="2995"/>
                    </a:cubicBezTo>
                    <a:cubicBezTo>
                      <a:pt x="3007" y="2353"/>
                      <a:pt x="2558" y="1"/>
                      <a:pt x="239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2"/>
              <p:cNvSpPr/>
              <p:nvPr/>
            </p:nvSpPr>
            <p:spPr>
              <a:xfrm>
                <a:off x="3234275" y="28682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fill="none" extrusionOk="0">
                    <a:moveTo>
                      <a:pt x="1" y="1093"/>
                    </a:moveTo>
                    <a:lnTo>
                      <a:pt x="974" y="1"/>
                    </a:lnTo>
                    <a:lnTo>
                      <a:pt x="470" y="1468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2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2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2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2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2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>
                <a:off x="3186800" y="2802000"/>
                <a:ext cx="770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9" extrusionOk="0">
                    <a:moveTo>
                      <a:pt x="873" y="0"/>
                    </a:moveTo>
                    <a:cubicBezTo>
                      <a:pt x="361" y="0"/>
                      <a:pt x="0" y="336"/>
                      <a:pt x="65" y="913"/>
                    </a:cubicBezTo>
                    <a:cubicBezTo>
                      <a:pt x="445" y="1906"/>
                      <a:pt x="1433" y="2148"/>
                      <a:pt x="2171" y="2148"/>
                    </a:cubicBezTo>
                    <a:cubicBezTo>
                      <a:pt x="2688" y="2148"/>
                      <a:pt x="3081" y="2029"/>
                      <a:pt x="3054" y="1965"/>
                    </a:cubicBezTo>
                    <a:cubicBezTo>
                      <a:pt x="2485" y="584"/>
                      <a:pt x="1548" y="0"/>
                      <a:pt x="873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2"/>
              <p:cNvSpPr/>
              <p:nvPr/>
            </p:nvSpPr>
            <p:spPr>
              <a:xfrm>
                <a:off x="3214950" y="2819725"/>
                <a:ext cx="367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74" fill="none" extrusionOk="0">
                    <a:moveTo>
                      <a:pt x="376" y="1"/>
                    </a:moveTo>
                    <a:lnTo>
                      <a:pt x="1468" y="973"/>
                    </a:lnTo>
                    <a:lnTo>
                      <a:pt x="0" y="469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2"/>
              <p:cNvSpPr/>
              <p:nvPr/>
            </p:nvSpPr>
            <p:spPr>
              <a:xfrm>
                <a:off x="3270625" y="2849725"/>
                <a:ext cx="7705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7" extrusionOk="0">
                    <a:moveTo>
                      <a:pt x="909" y="0"/>
                    </a:moveTo>
                    <a:cubicBezTo>
                      <a:pt x="393" y="0"/>
                      <a:pt x="1" y="118"/>
                      <a:pt x="28" y="180"/>
                    </a:cubicBezTo>
                    <a:cubicBezTo>
                      <a:pt x="597" y="1562"/>
                      <a:pt x="1535" y="2147"/>
                      <a:pt x="2210" y="2147"/>
                    </a:cubicBezTo>
                    <a:cubicBezTo>
                      <a:pt x="2721" y="2147"/>
                      <a:pt x="3082" y="1811"/>
                      <a:pt x="3017" y="1232"/>
                    </a:cubicBezTo>
                    <a:cubicBezTo>
                      <a:pt x="2637" y="241"/>
                      <a:pt x="1647" y="0"/>
                      <a:pt x="9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2"/>
              <p:cNvSpPr/>
              <p:nvPr/>
            </p:nvSpPr>
            <p:spPr>
              <a:xfrm>
                <a:off x="3282800" y="2861300"/>
                <a:ext cx="366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73" fill="none" extrusionOk="0">
                    <a:moveTo>
                      <a:pt x="1088" y="973"/>
                    </a:moveTo>
                    <a:lnTo>
                      <a:pt x="1" y="0"/>
                    </a:lnTo>
                    <a:lnTo>
                      <a:pt x="1464" y="504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3213800" y="2768650"/>
                <a:ext cx="712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215" extrusionOk="0">
                    <a:moveTo>
                      <a:pt x="1327" y="1"/>
                    </a:moveTo>
                    <a:cubicBezTo>
                      <a:pt x="1106" y="1"/>
                      <a:pt x="884" y="110"/>
                      <a:pt x="696" y="346"/>
                    </a:cubicBezTo>
                    <a:cubicBezTo>
                      <a:pt x="0" y="1909"/>
                      <a:pt x="1799" y="3214"/>
                      <a:pt x="2042" y="3214"/>
                    </a:cubicBezTo>
                    <a:cubicBezTo>
                      <a:pt x="2055" y="3214"/>
                      <a:pt x="2063" y="3210"/>
                      <a:pt x="2067" y="3202"/>
                    </a:cubicBezTo>
                    <a:cubicBezTo>
                      <a:pt x="2850" y="1320"/>
                      <a:pt x="2096" y="1"/>
                      <a:pt x="1327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3245350" y="2799050"/>
                <a:ext cx="170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1465" fill="none" extrusionOk="0">
                    <a:moveTo>
                      <a:pt x="597" y="1"/>
                    </a:moveTo>
                    <a:lnTo>
                      <a:pt x="681" y="1464"/>
                    </a:lnTo>
                    <a:lnTo>
                      <a:pt x="0" y="72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3249400" y="2856350"/>
                <a:ext cx="71275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3218" extrusionOk="0">
                    <a:moveTo>
                      <a:pt x="809" y="0"/>
                    </a:moveTo>
                    <a:cubicBezTo>
                      <a:pt x="796" y="0"/>
                      <a:pt x="787" y="4"/>
                      <a:pt x="784" y="12"/>
                    </a:cubicBezTo>
                    <a:cubicBezTo>
                      <a:pt x="1" y="1895"/>
                      <a:pt x="755" y="3217"/>
                      <a:pt x="1525" y="3217"/>
                    </a:cubicBezTo>
                    <a:cubicBezTo>
                      <a:pt x="1746" y="3217"/>
                      <a:pt x="1968" y="3108"/>
                      <a:pt x="2155" y="2873"/>
                    </a:cubicBezTo>
                    <a:cubicBezTo>
                      <a:pt x="2850" y="1306"/>
                      <a:pt x="1051" y="0"/>
                      <a:pt x="8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3272075" y="2869800"/>
                <a:ext cx="1705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460" fill="none" extrusionOk="0">
                    <a:moveTo>
                      <a:pt x="85" y="1459"/>
                    </a:moveTo>
                    <a:lnTo>
                      <a:pt x="1" y="0"/>
                    </a:lnTo>
                    <a:lnTo>
                      <a:pt x="682" y="1393"/>
                    </a:lnTo>
                  </a:path>
                </a:pathLst>
              </a:custGeom>
              <a:noFill/>
              <a:ln w="100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3228925" y="2827550"/>
                <a:ext cx="671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2279" extrusionOk="0">
                    <a:moveTo>
                      <a:pt x="1399" y="1"/>
                    </a:moveTo>
                    <a:cubicBezTo>
                      <a:pt x="608" y="1"/>
                      <a:pt x="1" y="847"/>
                      <a:pt x="378" y="1633"/>
                    </a:cubicBezTo>
                    <a:cubicBezTo>
                      <a:pt x="588" y="2067"/>
                      <a:pt x="996" y="2279"/>
                      <a:pt x="1403" y="2279"/>
                    </a:cubicBezTo>
                    <a:cubicBezTo>
                      <a:pt x="1853" y="2279"/>
                      <a:pt x="2302" y="2020"/>
                      <a:pt x="2479" y="1518"/>
                    </a:cubicBezTo>
                    <a:cubicBezTo>
                      <a:pt x="2686" y="926"/>
                      <a:pt x="2377" y="276"/>
                      <a:pt x="1784" y="68"/>
                    </a:cubicBezTo>
                    <a:cubicBezTo>
                      <a:pt x="1653" y="22"/>
                      <a:pt x="1524" y="1"/>
                      <a:pt x="1399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3313975" y="3054500"/>
                <a:ext cx="660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6177" extrusionOk="0">
                    <a:moveTo>
                      <a:pt x="2640" y="0"/>
                    </a:moveTo>
                    <a:lnTo>
                      <a:pt x="2640" y="0"/>
                    </a:lnTo>
                    <a:cubicBezTo>
                      <a:pt x="2640" y="0"/>
                      <a:pt x="2614" y="5"/>
                      <a:pt x="2552" y="27"/>
                    </a:cubicBezTo>
                    <a:cubicBezTo>
                      <a:pt x="2525" y="40"/>
                      <a:pt x="2494" y="49"/>
                      <a:pt x="2463" y="62"/>
                    </a:cubicBezTo>
                    <a:cubicBezTo>
                      <a:pt x="2423" y="80"/>
                      <a:pt x="2388" y="98"/>
                      <a:pt x="2348" y="120"/>
                    </a:cubicBezTo>
                    <a:cubicBezTo>
                      <a:pt x="2247" y="173"/>
                      <a:pt x="2149" y="239"/>
                      <a:pt x="2052" y="305"/>
                    </a:cubicBezTo>
                    <a:lnTo>
                      <a:pt x="1889" y="443"/>
                    </a:lnTo>
                    <a:cubicBezTo>
                      <a:pt x="1827" y="487"/>
                      <a:pt x="1774" y="549"/>
                      <a:pt x="1716" y="606"/>
                    </a:cubicBezTo>
                    <a:cubicBezTo>
                      <a:pt x="1685" y="637"/>
                      <a:pt x="1654" y="664"/>
                      <a:pt x="1623" y="695"/>
                    </a:cubicBezTo>
                    <a:lnTo>
                      <a:pt x="1539" y="796"/>
                    </a:lnTo>
                    <a:cubicBezTo>
                      <a:pt x="1482" y="867"/>
                      <a:pt x="1420" y="938"/>
                      <a:pt x="1362" y="1013"/>
                    </a:cubicBezTo>
                    <a:cubicBezTo>
                      <a:pt x="1243" y="1176"/>
                      <a:pt x="1137" y="1344"/>
                      <a:pt x="1040" y="1521"/>
                    </a:cubicBezTo>
                    <a:cubicBezTo>
                      <a:pt x="991" y="1610"/>
                      <a:pt x="929" y="1698"/>
                      <a:pt x="885" y="1795"/>
                    </a:cubicBezTo>
                    <a:cubicBezTo>
                      <a:pt x="841" y="1893"/>
                      <a:pt x="796" y="1994"/>
                      <a:pt x="752" y="2092"/>
                    </a:cubicBezTo>
                    <a:lnTo>
                      <a:pt x="686" y="2242"/>
                    </a:lnTo>
                    <a:cubicBezTo>
                      <a:pt x="668" y="2291"/>
                      <a:pt x="651" y="2344"/>
                      <a:pt x="628" y="2397"/>
                    </a:cubicBezTo>
                    <a:cubicBezTo>
                      <a:pt x="593" y="2503"/>
                      <a:pt x="558" y="2604"/>
                      <a:pt x="518" y="2711"/>
                    </a:cubicBezTo>
                    <a:cubicBezTo>
                      <a:pt x="500" y="2759"/>
                      <a:pt x="478" y="2812"/>
                      <a:pt x="465" y="2865"/>
                    </a:cubicBezTo>
                    <a:lnTo>
                      <a:pt x="421" y="3025"/>
                    </a:lnTo>
                    <a:cubicBezTo>
                      <a:pt x="390" y="3131"/>
                      <a:pt x="363" y="3237"/>
                      <a:pt x="332" y="3343"/>
                    </a:cubicBezTo>
                    <a:cubicBezTo>
                      <a:pt x="270" y="3551"/>
                      <a:pt x="244" y="3763"/>
                      <a:pt x="200" y="3966"/>
                    </a:cubicBezTo>
                    <a:cubicBezTo>
                      <a:pt x="182" y="4068"/>
                      <a:pt x="160" y="4165"/>
                      <a:pt x="147" y="4267"/>
                    </a:cubicBezTo>
                    <a:cubicBezTo>
                      <a:pt x="129" y="4364"/>
                      <a:pt x="120" y="4461"/>
                      <a:pt x="107" y="4554"/>
                    </a:cubicBezTo>
                    <a:cubicBezTo>
                      <a:pt x="85" y="4740"/>
                      <a:pt x="71" y="4917"/>
                      <a:pt x="49" y="5080"/>
                    </a:cubicBezTo>
                    <a:cubicBezTo>
                      <a:pt x="27" y="5244"/>
                      <a:pt x="27" y="5399"/>
                      <a:pt x="23" y="5531"/>
                    </a:cubicBezTo>
                    <a:cubicBezTo>
                      <a:pt x="14" y="5664"/>
                      <a:pt x="9" y="5783"/>
                      <a:pt x="9" y="5876"/>
                    </a:cubicBezTo>
                    <a:cubicBezTo>
                      <a:pt x="1" y="6066"/>
                      <a:pt x="1" y="6177"/>
                      <a:pt x="1" y="6177"/>
                    </a:cubicBezTo>
                    <a:cubicBezTo>
                      <a:pt x="1" y="6177"/>
                      <a:pt x="18" y="6071"/>
                      <a:pt x="49" y="5881"/>
                    </a:cubicBezTo>
                    <a:cubicBezTo>
                      <a:pt x="63" y="5788"/>
                      <a:pt x="80" y="5673"/>
                      <a:pt x="102" y="5540"/>
                    </a:cubicBezTo>
                    <a:cubicBezTo>
                      <a:pt x="111" y="5474"/>
                      <a:pt x="120" y="5403"/>
                      <a:pt x="133" y="5328"/>
                    </a:cubicBezTo>
                    <a:cubicBezTo>
                      <a:pt x="142" y="5257"/>
                      <a:pt x="151" y="5178"/>
                      <a:pt x="169" y="5098"/>
                    </a:cubicBezTo>
                    <a:cubicBezTo>
                      <a:pt x="200" y="4934"/>
                      <a:pt x="231" y="4762"/>
                      <a:pt x="266" y="4576"/>
                    </a:cubicBezTo>
                    <a:cubicBezTo>
                      <a:pt x="284" y="4488"/>
                      <a:pt x="297" y="4391"/>
                      <a:pt x="319" y="4298"/>
                    </a:cubicBezTo>
                    <a:cubicBezTo>
                      <a:pt x="341" y="4201"/>
                      <a:pt x="363" y="4103"/>
                      <a:pt x="385" y="4002"/>
                    </a:cubicBezTo>
                    <a:cubicBezTo>
                      <a:pt x="434" y="3807"/>
                      <a:pt x="474" y="3599"/>
                      <a:pt x="536" y="3396"/>
                    </a:cubicBezTo>
                    <a:cubicBezTo>
                      <a:pt x="567" y="3294"/>
                      <a:pt x="598" y="3188"/>
                      <a:pt x="624" y="3086"/>
                    </a:cubicBezTo>
                    <a:lnTo>
                      <a:pt x="668" y="2932"/>
                    </a:lnTo>
                    <a:cubicBezTo>
                      <a:pt x="686" y="2879"/>
                      <a:pt x="708" y="2830"/>
                      <a:pt x="726" y="2777"/>
                    </a:cubicBezTo>
                    <a:lnTo>
                      <a:pt x="832" y="2472"/>
                    </a:lnTo>
                    <a:cubicBezTo>
                      <a:pt x="850" y="2423"/>
                      <a:pt x="867" y="2370"/>
                      <a:pt x="885" y="2322"/>
                    </a:cubicBezTo>
                    <a:lnTo>
                      <a:pt x="951" y="2176"/>
                    </a:lnTo>
                    <a:cubicBezTo>
                      <a:pt x="991" y="2074"/>
                      <a:pt x="1031" y="1981"/>
                      <a:pt x="1075" y="1884"/>
                    </a:cubicBezTo>
                    <a:cubicBezTo>
                      <a:pt x="1115" y="1787"/>
                      <a:pt x="1168" y="1698"/>
                      <a:pt x="1212" y="1605"/>
                    </a:cubicBezTo>
                    <a:cubicBezTo>
                      <a:pt x="1300" y="1424"/>
                      <a:pt x="1407" y="1260"/>
                      <a:pt x="1499" y="1106"/>
                    </a:cubicBezTo>
                    <a:cubicBezTo>
                      <a:pt x="1548" y="1022"/>
                      <a:pt x="1610" y="955"/>
                      <a:pt x="1659" y="885"/>
                    </a:cubicBezTo>
                    <a:lnTo>
                      <a:pt x="1734" y="779"/>
                    </a:lnTo>
                    <a:cubicBezTo>
                      <a:pt x="1756" y="743"/>
                      <a:pt x="1787" y="717"/>
                      <a:pt x="1813" y="686"/>
                    </a:cubicBezTo>
                    <a:cubicBezTo>
                      <a:pt x="1866" y="624"/>
                      <a:pt x="1915" y="566"/>
                      <a:pt x="1964" y="509"/>
                    </a:cubicBezTo>
                    <a:lnTo>
                      <a:pt x="2114" y="363"/>
                    </a:lnTo>
                    <a:cubicBezTo>
                      <a:pt x="2198" y="288"/>
                      <a:pt x="2286" y="217"/>
                      <a:pt x="2379" y="151"/>
                    </a:cubicBezTo>
                    <a:cubicBezTo>
                      <a:pt x="2441" y="106"/>
                      <a:pt x="2503" y="67"/>
                      <a:pt x="2569" y="31"/>
                    </a:cubicBezTo>
                    <a:cubicBezTo>
                      <a:pt x="2591" y="22"/>
                      <a:pt x="2614" y="9"/>
                      <a:pt x="264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3325475" y="3067300"/>
                <a:ext cx="361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42" extrusionOk="0">
                    <a:moveTo>
                      <a:pt x="1153" y="1"/>
                    </a:moveTo>
                    <a:cubicBezTo>
                      <a:pt x="1152" y="1"/>
                      <a:pt x="1151" y="1"/>
                      <a:pt x="1150" y="1"/>
                    </a:cubicBezTo>
                    <a:cubicBezTo>
                      <a:pt x="21" y="463"/>
                      <a:pt x="1" y="1442"/>
                      <a:pt x="584" y="1442"/>
                    </a:cubicBezTo>
                    <a:cubicBezTo>
                      <a:pt x="604" y="1442"/>
                      <a:pt x="625" y="1440"/>
                      <a:pt x="646" y="1438"/>
                    </a:cubicBezTo>
                    <a:cubicBezTo>
                      <a:pt x="1444" y="1128"/>
                      <a:pt x="1231" y="1"/>
                      <a:pt x="115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3339175" y="3072725"/>
                <a:ext cx="1162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709" fill="none" extrusionOk="0">
                    <a:moveTo>
                      <a:pt x="1" y="527"/>
                    </a:moveTo>
                    <a:lnTo>
                      <a:pt x="465" y="1"/>
                    </a:lnTo>
                    <a:lnTo>
                      <a:pt x="226" y="70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3316300" y="3040975"/>
                <a:ext cx="370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2" extrusionOk="0">
                    <a:moveTo>
                      <a:pt x="421" y="1"/>
                    </a:moveTo>
                    <a:cubicBezTo>
                      <a:pt x="175" y="1"/>
                      <a:pt x="1" y="162"/>
                      <a:pt x="31" y="440"/>
                    </a:cubicBezTo>
                    <a:cubicBezTo>
                      <a:pt x="216" y="915"/>
                      <a:pt x="691" y="1032"/>
                      <a:pt x="1045" y="1032"/>
                    </a:cubicBezTo>
                    <a:cubicBezTo>
                      <a:pt x="1293" y="1032"/>
                      <a:pt x="1481" y="975"/>
                      <a:pt x="1468" y="944"/>
                    </a:cubicBezTo>
                    <a:cubicBezTo>
                      <a:pt x="1197" y="282"/>
                      <a:pt x="746" y="1"/>
                      <a:pt x="421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3329900" y="3049525"/>
                <a:ext cx="176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65" fill="none" extrusionOk="0">
                    <a:moveTo>
                      <a:pt x="182" y="0"/>
                    </a:moveTo>
                    <a:lnTo>
                      <a:pt x="703" y="465"/>
                    </a:lnTo>
                    <a:lnTo>
                      <a:pt x="0" y="226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3356550" y="3063900"/>
                <a:ext cx="370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032" extrusionOk="0">
                    <a:moveTo>
                      <a:pt x="438" y="0"/>
                    </a:moveTo>
                    <a:cubicBezTo>
                      <a:pt x="190" y="0"/>
                      <a:pt x="0" y="58"/>
                      <a:pt x="13" y="89"/>
                    </a:cubicBezTo>
                    <a:cubicBezTo>
                      <a:pt x="287" y="751"/>
                      <a:pt x="739" y="1031"/>
                      <a:pt x="1064" y="1031"/>
                    </a:cubicBezTo>
                    <a:cubicBezTo>
                      <a:pt x="1310" y="1031"/>
                      <a:pt x="1482" y="871"/>
                      <a:pt x="1450" y="593"/>
                    </a:cubicBezTo>
                    <a:cubicBezTo>
                      <a:pt x="1268" y="117"/>
                      <a:pt x="793" y="0"/>
                      <a:pt x="43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3362400" y="3069425"/>
                <a:ext cx="177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69" fill="none" extrusionOk="0">
                    <a:moveTo>
                      <a:pt x="526" y="469"/>
                    </a:moveTo>
                    <a:lnTo>
                      <a:pt x="0" y="0"/>
                    </a:lnTo>
                    <a:lnTo>
                      <a:pt x="708" y="24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3329225" y="3024975"/>
                <a:ext cx="343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545" extrusionOk="0">
                    <a:moveTo>
                      <a:pt x="638" y="1"/>
                    </a:moveTo>
                    <a:cubicBezTo>
                      <a:pt x="532" y="1"/>
                      <a:pt x="426" y="53"/>
                      <a:pt x="337" y="164"/>
                    </a:cubicBezTo>
                    <a:cubicBezTo>
                      <a:pt x="1" y="920"/>
                      <a:pt x="870" y="1545"/>
                      <a:pt x="984" y="1545"/>
                    </a:cubicBezTo>
                    <a:cubicBezTo>
                      <a:pt x="990" y="1545"/>
                      <a:pt x="994" y="1543"/>
                      <a:pt x="996" y="1540"/>
                    </a:cubicBezTo>
                    <a:cubicBezTo>
                      <a:pt x="1374" y="635"/>
                      <a:pt x="1008" y="1"/>
                      <a:pt x="63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3344375" y="3039575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288" y="1"/>
                    </a:moveTo>
                    <a:lnTo>
                      <a:pt x="328" y="703"/>
                    </a:lnTo>
                    <a:lnTo>
                      <a:pt x="0" y="31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3346400" y="3067075"/>
                <a:ext cx="342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545" extrusionOk="0">
                    <a:moveTo>
                      <a:pt x="386" y="1"/>
                    </a:moveTo>
                    <a:cubicBezTo>
                      <a:pt x="380" y="1"/>
                      <a:pt x="376" y="2"/>
                      <a:pt x="375" y="6"/>
                    </a:cubicBezTo>
                    <a:cubicBezTo>
                      <a:pt x="0" y="910"/>
                      <a:pt x="363" y="1545"/>
                      <a:pt x="733" y="1545"/>
                    </a:cubicBezTo>
                    <a:cubicBezTo>
                      <a:pt x="838" y="1545"/>
                      <a:pt x="944" y="1493"/>
                      <a:pt x="1034" y="1381"/>
                    </a:cubicBezTo>
                    <a:cubicBezTo>
                      <a:pt x="1370" y="625"/>
                      <a:pt x="501" y="1"/>
                      <a:pt x="386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3357300" y="3073500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41" y="704"/>
                    </a:moveTo>
                    <a:lnTo>
                      <a:pt x="1" y="1"/>
                    </a:lnTo>
                    <a:lnTo>
                      <a:pt x="328" y="673"/>
                    </a:lnTo>
                  </a:path>
                </a:pathLst>
              </a:custGeom>
              <a:noFill/>
              <a:ln w="550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3336600" y="3053225"/>
                <a:ext cx="322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94" extrusionOk="0">
                    <a:moveTo>
                      <a:pt x="672" y="1"/>
                    </a:moveTo>
                    <a:cubicBezTo>
                      <a:pt x="293" y="1"/>
                      <a:pt x="0" y="404"/>
                      <a:pt x="183" y="781"/>
                    </a:cubicBezTo>
                    <a:cubicBezTo>
                      <a:pt x="282" y="992"/>
                      <a:pt x="479" y="1094"/>
                      <a:pt x="675" y="1094"/>
                    </a:cubicBezTo>
                    <a:cubicBezTo>
                      <a:pt x="890" y="1094"/>
                      <a:pt x="1106" y="971"/>
                      <a:pt x="1191" y="732"/>
                    </a:cubicBezTo>
                    <a:cubicBezTo>
                      <a:pt x="1289" y="445"/>
                      <a:pt x="1143" y="135"/>
                      <a:pt x="860" y="34"/>
                    </a:cubicBezTo>
                    <a:cubicBezTo>
                      <a:pt x="796" y="11"/>
                      <a:pt x="733" y="1"/>
                      <a:pt x="6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2"/>
              <p:cNvSpPr/>
              <p:nvPr/>
            </p:nvSpPr>
            <p:spPr>
              <a:xfrm>
                <a:off x="3373900" y="3320750"/>
                <a:ext cx="5147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2054" extrusionOk="0">
                    <a:moveTo>
                      <a:pt x="1640" y="0"/>
                    </a:moveTo>
                    <a:cubicBezTo>
                      <a:pt x="1639" y="0"/>
                      <a:pt x="1637" y="1"/>
                      <a:pt x="1636" y="1"/>
                    </a:cubicBezTo>
                    <a:cubicBezTo>
                      <a:pt x="33" y="664"/>
                      <a:pt x="0" y="2053"/>
                      <a:pt x="831" y="2053"/>
                    </a:cubicBezTo>
                    <a:cubicBezTo>
                      <a:pt x="859" y="2053"/>
                      <a:pt x="889" y="2052"/>
                      <a:pt x="920" y="2048"/>
                    </a:cubicBezTo>
                    <a:cubicBezTo>
                      <a:pt x="2058" y="1612"/>
                      <a:pt x="1750" y="0"/>
                      <a:pt x="1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2"/>
              <p:cNvSpPr/>
              <p:nvPr/>
            </p:nvSpPr>
            <p:spPr>
              <a:xfrm>
                <a:off x="3393350" y="3328625"/>
                <a:ext cx="16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4" fill="none" extrusionOk="0">
                    <a:moveTo>
                      <a:pt x="0" y="747"/>
                    </a:moveTo>
                    <a:lnTo>
                      <a:pt x="668" y="0"/>
                    </a:lnTo>
                    <a:lnTo>
                      <a:pt x="323" y="100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2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2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2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2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2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2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2"/>
              <p:cNvSpPr/>
              <p:nvPr/>
            </p:nvSpPr>
            <p:spPr>
              <a:xfrm>
                <a:off x="3360925" y="3283375"/>
                <a:ext cx="526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468" extrusionOk="0">
                    <a:moveTo>
                      <a:pt x="597" y="1"/>
                    </a:moveTo>
                    <a:cubicBezTo>
                      <a:pt x="247" y="1"/>
                      <a:pt x="0" y="230"/>
                      <a:pt x="46" y="625"/>
                    </a:cubicBezTo>
                    <a:cubicBezTo>
                      <a:pt x="305" y="1302"/>
                      <a:pt x="978" y="1468"/>
                      <a:pt x="1481" y="1468"/>
                    </a:cubicBezTo>
                    <a:cubicBezTo>
                      <a:pt x="1836" y="1468"/>
                      <a:pt x="2107" y="1385"/>
                      <a:pt x="2088" y="1341"/>
                    </a:cubicBezTo>
                    <a:cubicBezTo>
                      <a:pt x="1699" y="399"/>
                      <a:pt x="1058" y="1"/>
                      <a:pt x="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2"/>
              <p:cNvSpPr/>
              <p:nvPr/>
            </p:nvSpPr>
            <p:spPr>
              <a:xfrm>
                <a:off x="3380175" y="3295450"/>
                <a:ext cx="251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9" fill="none" extrusionOk="0">
                    <a:moveTo>
                      <a:pt x="257" y="1"/>
                    </a:moveTo>
                    <a:lnTo>
                      <a:pt x="1005" y="668"/>
                    </a:lnTo>
                    <a:lnTo>
                      <a:pt x="1" y="323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2"/>
              <p:cNvSpPr/>
              <p:nvPr/>
            </p:nvSpPr>
            <p:spPr>
              <a:xfrm>
                <a:off x="3418200" y="3315975"/>
                <a:ext cx="527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469" extrusionOk="0">
                    <a:moveTo>
                      <a:pt x="624" y="1"/>
                    </a:moveTo>
                    <a:cubicBezTo>
                      <a:pt x="270" y="1"/>
                      <a:pt x="0" y="82"/>
                      <a:pt x="19" y="126"/>
                    </a:cubicBezTo>
                    <a:cubicBezTo>
                      <a:pt x="408" y="1069"/>
                      <a:pt x="1050" y="1468"/>
                      <a:pt x="1512" y="1468"/>
                    </a:cubicBezTo>
                    <a:cubicBezTo>
                      <a:pt x="1862" y="1468"/>
                      <a:pt x="2109" y="1239"/>
                      <a:pt x="2066" y="842"/>
                    </a:cubicBezTo>
                    <a:cubicBezTo>
                      <a:pt x="1806" y="166"/>
                      <a:pt x="1129" y="1"/>
                      <a:pt x="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2"/>
              <p:cNvSpPr/>
              <p:nvPr/>
            </p:nvSpPr>
            <p:spPr>
              <a:xfrm>
                <a:off x="3426500" y="3323975"/>
                <a:ext cx="251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4" fill="none" extrusionOk="0">
                    <a:moveTo>
                      <a:pt x="748" y="664"/>
                    </a:moveTo>
                    <a:lnTo>
                      <a:pt x="0" y="0"/>
                    </a:lnTo>
                    <a:lnTo>
                      <a:pt x="1004" y="34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2"/>
              <p:cNvSpPr/>
              <p:nvPr/>
            </p:nvSpPr>
            <p:spPr>
              <a:xfrm>
                <a:off x="3379300" y="3260525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909" y="0"/>
                    </a:moveTo>
                    <a:cubicBezTo>
                      <a:pt x="758" y="0"/>
                      <a:pt x="606" y="74"/>
                      <a:pt x="478" y="235"/>
                    </a:cubicBezTo>
                    <a:cubicBezTo>
                      <a:pt x="0" y="1304"/>
                      <a:pt x="1231" y="2197"/>
                      <a:pt x="1398" y="2197"/>
                    </a:cubicBezTo>
                    <a:cubicBezTo>
                      <a:pt x="1407" y="2197"/>
                      <a:pt x="1413" y="2195"/>
                      <a:pt x="1415" y="2189"/>
                    </a:cubicBezTo>
                    <a:cubicBezTo>
                      <a:pt x="1952" y="904"/>
                      <a:pt x="1435" y="0"/>
                      <a:pt x="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2"/>
              <p:cNvSpPr/>
              <p:nvPr/>
            </p:nvSpPr>
            <p:spPr>
              <a:xfrm>
                <a:off x="3400850" y="32814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412" y="0"/>
                    </a:moveTo>
                    <a:lnTo>
                      <a:pt x="469" y="999"/>
                    </a:lnTo>
                    <a:lnTo>
                      <a:pt x="1" y="44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2"/>
              <p:cNvSpPr/>
              <p:nvPr/>
            </p:nvSpPr>
            <p:spPr>
              <a:xfrm>
                <a:off x="3403700" y="3320550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554" y="1"/>
                    </a:moveTo>
                    <a:cubicBezTo>
                      <a:pt x="545" y="1"/>
                      <a:pt x="539" y="4"/>
                      <a:pt x="537" y="9"/>
                    </a:cubicBezTo>
                    <a:cubicBezTo>
                      <a:pt x="1" y="1295"/>
                      <a:pt x="517" y="2198"/>
                      <a:pt x="1044" y="2198"/>
                    </a:cubicBezTo>
                    <a:cubicBezTo>
                      <a:pt x="1194" y="2198"/>
                      <a:pt x="1346" y="2124"/>
                      <a:pt x="1474" y="1963"/>
                    </a:cubicBezTo>
                    <a:cubicBezTo>
                      <a:pt x="1952" y="895"/>
                      <a:pt x="721" y="1"/>
                      <a:pt x="5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2"/>
              <p:cNvSpPr/>
              <p:nvPr/>
            </p:nvSpPr>
            <p:spPr>
              <a:xfrm>
                <a:off x="3419200" y="33297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58" y="999"/>
                    </a:moveTo>
                    <a:lnTo>
                      <a:pt x="1" y="0"/>
                    </a:lnTo>
                    <a:lnTo>
                      <a:pt x="469" y="951"/>
                    </a:lnTo>
                  </a:path>
                </a:pathLst>
              </a:custGeom>
              <a:noFill/>
              <a:ln w="6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2"/>
              <p:cNvSpPr/>
              <p:nvPr/>
            </p:nvSpPr>
            <p:spPr>
              <a:xfrm>
                <a:off x="3389725" y="3300825"/>
                <a:ext cx="4597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558" extrusionOk="0">
                    <a:moveTo>
                      <a:pt x="956" y="1"/>
                    </a:moveTo>
                    <a:cubicBezTo>
                      <a:pt x="416" y="1"/>
                      <a:pt x="1" y="578"/>
                      <a:pt x="260" y="1117"/>
                    </a:cubicBezTo>
                    <a:cubicBezTo>
                      <a:pt x="403" y="1413"/>
                      <a:pt x="681" y="1557"/>
                      <a:pt x="959" y="1557"/>
                    </a:cubicBezTo>
                    <a:cubicBezTo>
                      <a:pt x="1266" y="1557"/>
                      <a:pt x="1572" y="1380"/>
                      <a:pt x="1693" y="1037"/>
                    </a:cubicBezTo>
                    <a:cubicBezTo>
                      <a:pt x="1838" y="635"/>
                      <a:pt x="1622" y="188"/>
                      <a:pt x="1219" y="47"/>
                    </a:cubicBezTo>
                    <a:cubicBezTo>
                      <a:pt x="1130" y="15"/>
                      <a:pt x="1041" y="1"/>
                      <a:pt x="95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2"/>
              <p:cNvSpPr/>
              <p:nvPr/>
            </p:nvSpPr>
            <p:spPr>
              <a:xfrm>
                <a:off x="3238000" y="3043000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223" y="0"/>
                    </a:moveTo>
                    <a:cubicBezTo>
                      <a:pt x="511" y="0"/>
                      <a:pt x="1" y="823"/>
                      <a:pt x="73" y="849"/>
                    </a:cubicBezTo>
                    <a:cubicBezTo>
                      <a:pt x="363" y="962"/>
                      <a:pt x="628" y="1010"/>
                      <a:pt x="857" y="1010"/>
                    </a:cubicBezTo>
                    <a:cubicBezTo>
                      <a:pt x="1669" y="1010"/>
                      <a:pt x="2045" y="420"/>
                      <a:pt x="1594" y="76"/>
                    </a:cubicBezTo>
                    <a:cubicBezTo>
                      <a:pt x="1466" y="23"/>
                      <a:pt x="1342" y="0"/>
                      <a:pt x="1223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2"/>
              <p:cNvSpPr/>
              <p:nvPr/>
            </p:nvSpPr>
            <p:spPr>
              <a:xfrm>
                <a:off x="3246875" y="3053400"/>
                <a:ext cx="2390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363" fill="none" extrusionOk="0">
                    <a:moveTo>
                      <a:pt x="1" y="363"/>
                    </a:moveTo>
                    <a:lnTo>
                      <a:pt x="956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2"/>
              <p:cNvSpPr/>
              <p:nvPr/>
            </p:nvSpPr>
            <p:spPr>
              <a:xfrm>
                <a:off x="3239125" y="3065075"/>
                <a:ext cx="34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3" extrusionOk="0">
                    <a:moveTo>
                      <a:pt x="91" y="1"/>
                    </a:moveTo>
                    <a:cubicBezTo>
                      <a:pt x="34" y="1"/>
                      <a:pt x="0" y="10"/>
                      <a:pt x="1" y="24"/>
                    </a:cubicBezTo>
                    <a:cubicBezTo>
                      <a:pt x="89" y="949"/>
                      <a:pt x="597" y="1403"/>
                      <a:pt x="972" y="1403"/>
                    </a:cubicBezTo>
                    <a:cubicBezTo>
                      <a:pt x="1167" y="1403"/>
                      <a:pt x="1327" y="1280"/>
                      <a:pt x="1372" y="1036"/>
                    </a:cubicBezTo>
                    <a:cubicBezTo>
                      <a:pt x="1317" y="226"/>
                      <a:pt x="388" y="1"/>
                      <a:pt x="91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2"/>
              <p:cNvSpPr/>
              <p:nvPr/>
            </p:nvSpPr>
            <p:spPr>
              <a:xfrm>
                <a:off x="3243900" y="3071075"/>
                <a:ext cx="187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95" fill="none" extrusionOk="0">
                    <a:moveTo>
                      <a:pt x="1" y="1"/>
                    </a:moveTo>
                    <a:lnTo>
                      <a:pt x="748" y="695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2"/>
              <p:cNvSpPr/>
              <p:nvPr/>
            </p:nvSpPr>
            <p:spPr>
              <a:xfrm>
                <a:off x="3224850" y="3020075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1"/>
                    </a:moveTo>
                    <a:cubicBezTo>
                      <a:pt x="919" y="1"/>
                      <a:pt x="863" y="10"/>
                      <a:pt x="802" y="29"/>
                    </a:cubicBezTo>
                    <a:cubicBezTo>
                      <a:pt x="0" y="540"/>
                      <a:pt x="478" y="1724"/>
                      <a:pt x="568" y="1724"/>
                    </a:cubicBezTo>
                    <a:cubicBezTo>
                      <a:pt x="569" y="1724"/>
                      <a:pt x="571" y="1723"/>
                      <a:pt x="572" y="1722"/>
                    </a:cubicBezTo>
                    <a:cubicBezTo>
                      <a:pt x="1643" y="1003"/>
                      <a:pt x="1529" y="1"/>
                      <a:pt x="9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2"/>
              <p:cNvSpPr/>
              <p:nvPr/>
            </p:nvSpPr>
            <p:spPr>
              <a:xfrm>
                <a:off x="3241150" y="3027975"/>
                <a:ext cx="707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960" fill="none" extrusionOk="0">
                    <a:moveTo>
                      <a:pt x="0" y="960"/>
                    </a:moveTo>
                    <a:lnTo>
                      <a:pt x="283" y="0"/>
                    </a:lnTo>
                  </a:path>
                </a:pathLst>
              </a:custGeom>
              <a:noFill/>
              <a:ln w="277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2"/>
              <p:cNvSpPr/>
              <p:nvPr/>
            </p:nvSpPr>
            <p:spPr>
              <a:xfrm>
                <a:off x="3210800" y="3065625"/>
                <a:ext cx="410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1" extrusionOk="0">
                    <a:moveTo>
                      <a:pt x="1077" y="1"/>
                    </a:moveTo>
                    <a:cubicBezTo>
                      <a:pt x="1075" y="1"/>
                      <a:pt x="1074" y="1"/>
                      <a:pt x="1073" y="2"/>
                    </a:cubicBezTo>
                    <a:cubicBezTo>
                      <a:pt x="0" y="719"/>
                      <a:pt x="111" y="1720"/>
                      <a:pt x="666" y="1720"/>
                    </a:cubicBezTo>
                    <a:cubicBezTo>
                      <a:pt x="719" y="1720"/>
                      <a:pt x="777" y="1711"/>
                      <a:pt x="838" y="1691"/>
                    </a:cubicBezTo>
                    <a:cubicBezTo>
                      <a:pt x="1640" y="1179"/>
                      <a:pt x="1163" y="1"/>
                      <a:pt x="1077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2"/>
              <p:cNvSpPr/>
              <p:nvPr/>
            </p:nvSpPr>
            <p:spPr>
              <a:xfrm>
                <a:off x="3216922" y="3052113"/>
                <a:ext cx="3625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6" extrusionOk="0">
                    <a:moveTo>
                      <a:pt x="755" y="1"/>
                    </a:moveTo>
                    <a:cubicBezTo>
                      <a:pt x="323" y="1"/>
                      <a:pt x="0" y="465"/>
                      <a:pt x="216" y="890"/>
                    </a:cubicBezTo>
                    <a:cubicBezTo>
                      <a:pt x="332" y="1116"/>
                      <a:pt x="547" y="1226"/>
                      <a:pt x="761" y="1226"/>
                    </a:cubicBezTo>
                    <a:cubicBezTo>
                      <a:pt x="1007" y="1226"/>
                      <a:pt x="1252" y="1082"/>
                      <a:pt x="1344" y="806"/>
                    </a:cubicBezTo>
                    <a:cubicBezTo>
                      <a:pt x="1450" y="483"/>
                      <a:pt x="1273" y="134"/>
                      <a:pt x="950" y="32"/>
                    </a:cubicBezTo>
                    <a:cubicBezTo>
                      <a:pt x="884" y="11"/>
                      <a:pt x="818" y="1"/>
                      <a:pt x="755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2"/>
              <p:cNvSpPr/>
              <p:nvPr/>
            </p:nvSpPr>
            <p:spPr>
              <a:xfrm>
                <a:off x="3349100" y="2733825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191" y="1"/>
                    </a:moveTo>
                    <a:cubicBezTo>
                      <a:pt x="378" y="1"/>
                      <a:pt x="1" y="593"/>
                      <a:pt x="453" y="934"/>
                    </a:cubicBezTo>
                    <a:cubicBezTo>
                      <a:pt x="581" y="987"/>
                      <a:pt x="705" y="1010"/>
                      <a:pt x="823" y="1010"/>
                    </a:cubicBezTo>
                    <a:cubicBezTo>
                      <a:pt x="1536" y="1010"/>
                      <a:pt x="2045" y="187"/>
                      <a:pt x="1973" y="161"/>
                    </a:cubicBezTo>
                    <a:cubicBezTo>
                      <a:pt x="1684" y="48"/>
                      <a:pt x="1420" y="1"/>
                      <a:pt x="1191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2"/>
              <p:cNvSpPr/>
              <p:nvPr/>
            </p:nvSpPr>
            <p:spPr>
              <a:xfrm>
                <a:off x="3360625" y="2739850"/>
                <a:ext cx="314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531" extrusionOk="0">
                    <a:moveTo>
                      <a:pt x="1110" y="0"/>
                    </a:moveTo>
                    <a:cubicBezTo>
                      <a:pt x="1098" y="0"/>
                      <a:pt x="1084" y="3"/>
                      <a:pt x="1070" y="8"/>
                    </a:cubicBezTo>
                    <a:lnTo>
                      <a:pt x="115" y="322"/>
                    </a:lnTo>
                    <a:cubicBezTo>
                      <a:pt x="0" y="360"/>
                      <a:pt x="33" y="530"/>
                      <a:pt x="147" y="530"/>
                    </a:cubicBezTo>
                    <a:cubicBezTo>
                      <a:pt x="151" y="530"/>
                      <a:pt x="155" y="530"/>
                      <a:pt x="160" y="530"/>
                    </a:cubicBezTo>
                    <a:cubicBezTo>
                      <a:pt x="168" y="530"/>
                      <a:pt x="177" y="525"/>
                      <a:pt x="182" y="525"/>
                    </a:cubicBezTo>
                    <a:lnTo>
                      <a:pt x="1137" y="207"/>
                    </a:lnTo>
                    <a:cubicBezTo>
                      <a:pt x="1255" y="167"/>
                      <a:pt x="1215" y="0"/>
                      <a:pt x="1110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2"/>
              <p:cNvSpPr/>
              <p:nvPr/>
            </p:nvSpPr>
            <p:spPr>
              <a:xfrm>
                <a:off x="3399600" y="2716325"/>
                <a:ext cx="511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010" extrusionOk="0">
                    <a:moveTo>
                      <a:pt x="1220" y="1"/>
                    </a:moveTo>
                    <a:cubicBezTo>
                      <a:pt x="509" y="1"/>
                      <a:pt x="1" y="821"/>
                      <a:pt x="73" y="852"/>
                    </a:cubicBezTo>
                    <a:cubicBezTo>
                      <a:pt x="362" y="963"/>
                      <a:pt x="625" y="1010"/>
                      <a:pt x="853" y="1010"/>
                    </a:cubicBezTo>
                    <a:cubicBezTo>
                      <a:pt x="1668" y="1010"/>
                      <a:pt x="2046" y="420"/>
                      <a:pt x="1594" y="78"/>
                    </a:cubicBezTo>
                    <a:cubicBezTo>
                      <a:pt x="1465" y="24"/>
                      <a:pt x="1339" y="1"/>
                      <a:pt x="1220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2"/>
              <p:cNvSpPr/>
              <p:nvPr/>
            </p:nvSpPr>
            <p:spPr>
              <a:xfrm>
                <a:off x="3404675" y="2723975"/>
                <a:ext cx="317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77" extrusionOk="0">
                    <a:moveTo>
                      <a:pt x="1114" y="1"/>
                    </a:moveTo>
                    <a:cubicBezTo>
                      <a:pt x="1100" y="1"/>
                      <a:pt x="1084" y="4"/>
                      <a:pt x="1068" y="11"/>
                    </a:cubicBezTo>
                    <a:lnTo>
                      <a:pt x="113" y="369"/>
                    </a:lnTo>
                    <a:cubicBezTo>
                      <a:pt x="1" y="416"/>
                      <a:pt x="40" y="577"/>
                      <a:pt x="153" y="577"/>
                    </a:cubicBezTo>
                    <a:cubicBezTo>
                      <a:pt x="156" y="577"/>
                      <a:pt x="159" y="577"/>
                      <a:pt x="162" y="577"/>
                    </a:cubicBezTo>
                    <a:cubicBezTo>
                      <a:pt x="170" y="577"/>
                      <a:pt x="179" y="572"/>
                      <a:pt x="188" y="572"/>
                    </a:cubicBezTo>
                    <a:lnTo>
                      <a:pt x="1143" y="210"/>
                    </a:lnTo>
                    <a:cubicBezTo>
                      <a:pt x="1268" y="171"/>
                      <a:pt x="1221" y="1"/>
                      <a:pt x="1114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2"/>
              <p:cNvSpPr/>
              <p:nvPr/>
            </p:nvSpPr>
            <p:spPr>
              <a:xfrm>
                <a:off x="3364825" y="2701925"/>
                <a:ext cx="344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402" extrusionOk="0">
                    <a:moveTo>
                      <a:pt x="402" y="0"/>
                    </a:moveTo>
                    <a:cubicBezTo>
                      <a:pt x="206" y="0"/>
                      <a:pt x="46" y="123"/>
                      <a:pt x="0" y="367"/>
                    </a:cubicBezTo>
                    <a:cubicBezTo>
                      <a:pt x="56" y="1177"/>
                      <a:pt x="988" y="1402"/>
                      <a:pt x="1285" y="1402"/>
                    </a:cubicBezTo>
                    <a:cubicBezTo>
                      <a:pt x="1343" y="1402"/>
                      <a:pt x="1377" y="1393"/>
                      <a:pt x="1375" y="1379"/>
                    </a:cubicBezTo>
                    <a:cubicBezTo>
                      <a:pt x="1288" y="454"/>
                      <a:pt x="778" y="0"/>
                      <a:pt x="40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2"/>
              <p:cNvSpPr/>
              <p:nvPr/>
            </p:nvSpPr>
            <p:spPr>
              <a:xfrm>
                <a:off x="3368825" y="270890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extrusionOk="0">
                    <a:moveTo>
                      <a:pt x="152" y="1"/>
                    </a:moveTo>
                    <a:cubicBezTo>
                      <a:pt x="71" y="1"/>
                      <a:pt x="0" y="107"/>
                      <a:pt x="75" y="185"/>
                    </a:cubicBezTo>
                    <a:lnTo>
                      <a:pt x="787" y="892"/>
                    </a:lnTo>
                    <a:cubicBezTo>
                      <a:pt x="806" y="911"/>
                      <a:pt x="832" y="924"/>
                      <a:pt x="859" y="924"/>
                    </a:cubicBezTo>
                    <a:cubicBezTo>
                      <a:pt x="863" y="924"/>
                      <a:pt x="867" y="924"/>
                      <a:pt x="871" y="923"/>
                    </a:cubicBezTo>
                    <a:cubicBezTo>
                      <a:pt x="963" y="914"/>
                      <a:pt x="999" y="804"/>
                      <a:pt x="937" y="742"/>
                    </a:cubicBezTo>
                    <a:lnTo>
                      <a:pt x="225" y="35"/>
                    </a:lnTo>
                    <a:cubicBezTo>
                      <a:pt x="202" y="11"/>
                      <a:pt x="177" y="1"/>
                      <a:pt x="15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2"/>
              <p:cNvSpPr/>
              <p:nvPr/>
            </p:nvSpPr>
            <p:spPr>
              <a:xfrm>
                <a:off x="3400700" y="2738425"/>
                <a:ext cx="343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2" extrusionOk="0">
                    <a:moveTo>
                      <a:pt x="97" y="0"/>
                    </a:moveTo>
                    <a:cubicBezTo>
                      <a:pt x="37" y="0"/>
                      <a:pt x="1" y="10"/>
                      <a:pt x="2" y="25"/>
                    </a:cubicBezTo>
                    <a:cubicBezTo>
                      <a:pt x="90" y="947"/>
                      <a:pt x="597" y="1402"/>
                      <a:pt x="973" y="1402"/>
                    </a:cubicBezTo>
                    <a:cubicBezTo>
                      <a:pt x="1168" y="1402"/>
                      <a:pt x="1327" y="1278"/>
                      <a:pt x="1373" y="1033"/>
                    </a:cubicBezTo>
                    <a:cubicBezTo>
                      <a:pt x="1318" y="227"/>
                      <a:pt x="399" y="0"/>
                      <a:pt x="97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2"/>
              <p:cNvSpPr/>
              <p:nvPr/>
            </p:nvSpPr>
            <p:spPr>
              <a:xfrm>
                <a:off x="3401500" y="2741625"/>
                <a:ext cx="262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11" extrusionOk="0">
                    <a:moveTo>
                      <a:pt x="158" y="0"/>
                    </a:moveTo>
                    <a:cubicBezTo>
                      <a:pt x="73" y="0"/>
                      <a:pt x="1" y="117"/>
                      <a:pt x="90" y="189"/>
                    </a:cubicBezTo>
                    <a:lnTo>
                      <a:pt x="837" y="883"/>
                    </a:lnTo>
                    <a:cubicBezTo>
                      <a:pt x="855" y="901"/>
                      <a:pt x="880" y="911"/>
                      <a:pt x="905" y="911"/>
                    </a:cubicBezTo>
                    <a:cubicBezTo>
                      <a:pt x="911" y="911"/>
                      <a:pt x="916" y="910"/>
                      <a:pt x="921" y="910"/>
                    </a:cubicBezTo>
                    <a:cubicBezTo>
                      <a:pt x="1014" y="901"/>
                      <a:pt x="1049" y="790"/>
                      <a:pt x="983" y="724"/>
                    </a:cubicBezTo>
                    <a:lnTo>
                      <a:pt x="231" y="34"/>
                    </a:lnTo>
                    <a:cubicBezTo>
                      <a:pt x="208" y="10"/>
                      <a:pt x="182" y="0"/>
                      <a:pt x="158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2"/>
              <p:cNvSpPr/>
              <p:nvPr/>
            </p:nvSpPr>
            <p:spPr>
              <a:xfrm>
                <a:off x="3386450" y="2693350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0"/>
                    </a:moveTo>
                    <a:cubicBezTo>
                      <a:pt x="919" y="0"/>
                      <a:pt x="862" y="10"/>
                      <a:pt x="802" y="29"/>
                    </a:cubicBezTo>
                    <a:cubicBezTo>
                      <a:pt x="0" y="540"/>
                      <a:pt x="478" y="1723"/>
                      <a:pt x="567" y="1723"/>
                    </a:cubicBezTo>
                    <a:cubicBezTo>
                      <a:pt x="569" y="1723"/>
                      <a:pt x="571" y="1723"/>
                      <a:pt x="572" y="1722"/>
                    </a:cubicBezTo>
                    <a:cubicBezTo>
                      <a:pt x="1642" y="1003"/>
                      <a:pt x="1529" y="0"/>
                      <a:pt x="97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2"/>
              <p:cNvSpPr/>
              <p:nvPr/>
            </p:nvSpPr>
            <p:spPr>
              <a:xfrm>
                <a:off x="3399750" y="2698675"/>
                <a:ext cx="13175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1" extrusionOk="0">
                    <a:moveTo>
                      <a:pt x="399" y="0"/>
                    </a:moveTo>
                    <a:cubicBezTo>
                      <a:pt x="359" y="0"/>
                      <a:pt x="318" y="22"/>
                      <a:pt x="301" y="72"/>
                    </a:cubicBezTo>
                    <a:lnTo>
                      <a:pt x="18" y="1032"/>
                    </a:lnTo>
                    <a:cubicBezTo>
                      <a:pt x="1" y="1089"/>
                      <a:pt x="31" y="1151"/>
                      <a:pt x="89" y="1164"/>
                    </a:cubicBezTo>
                    <a:cubicBezTo>
                      <a:pt x="98" y="1167"/>
                      <a:pt x="108" y="1170"/>
                      <a:pt x="117" y="1170"/>
                    </a:cubicBezTo>
                    <a:cubicBezTo>
                      <a:pt x="121" y="1170"/>
                      <a:pt x="125" y="1170"/>
                      <a:pt x="129" y="1169"/>
                    </a:cubicBezTo>
                    <a:cubicBezTo>
                      <a:pt x="173" y="1164"/>
                      <a:pt x="208" y="1133"/>
                      <a:pt x="222" y="1093"/>
                    </a:cubicBezTo>
                    <a:lnTo>
                      <a:pt x="505" y="134"/>
                    </a:lnTo>
                    <a:cubicBezTo>
                      <a:pt x="526" y="53"/>
                      <a:pt x="462" y="0"/>
                      <a:pt x="399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2"/>
              <p:cNvSpPr/>
              <p:nvPr/>
            </p:nvSpPr>
            <p:spPr>
              <a:xfrm>
                <a:off x="3372350" y="2739000"/>
                <a:ext cx="410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0" extrusionOk="0">
                    <a:moveTo>
                      <a:pt x="1079" y="0"/>
                    </a:moveTo>
                    <a:cubicBezTo>
                      <a:pt x="1078" y="0"/>
                      <a:pt x="1076" y="1"/>
                      <a:pt x="1074" y="2"/>
                    </a:cubicBezTo>
                    <a:cubicBezTo>
                      <a:pt x="0" y="717"/>
                      <a:pt x="114" y="1719"/>
                      <a:pt x="670" y="1719"/>
                    </a:cubicBezTo>
                    <a:cubicBezTo>
                      <a:pt x="723" y="1719"/>
                      <a:pt x="780" y="1710"/>
                      <a:pt x="840" y="1691"/>
                    </a:cubicBezTo>
                    <a:cubicBezTo>
                      <a:pt x="1641" y="1180"/>
                      <a:pt x="1166" y="0"/>
                      <a:pt x="1079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2"/>
              <p:cNvSpPr/>
              <p:nvPr/>
            </p:nvSpPr>
            <p:spPr>
              <a:xfrm>
                <a:off x="3387475" y="2743225"/>
                <a:ext cx="1235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200" extrusionOk="0">
                    <a:moveTo>
                      <a:pt x="366" y="1"/>
                    </a:moveTo>
                    <a:cubicBezTo>
                      <a:pt x="323" y="1"/>
                      <a:pt x="280" y="25"/>
                      <a:pt x="266" y="81"/>
                    </a:cubicBezTo>
                    <a:lnTo>
                      <a:pt x="14" y="1067"/>
                    </a:lnTo>
                    <a:cubicBezTo>
                      <a:pt x="1" y="1124"/>
                      <a:pt x="32" y="1182"/>
                      <a:pt x="89" y="1199"/>
                    </a:cubicBezTo>
                    <a:lnTo>
                      <a:pt x="129" y="1199"/>
                    </a:lnTo>
                    <a:cubicBezTo>
                      <a:pt x="169" y="1195"/>
                      <a:pt x="209" y="1164"/>
                      <a:pt x="217" y="1124"/>
                    </a:cubicBezTo>
                    <a:lnTo>
                      <a:pt x="469" y="134"/>
                    </a:lnTo>
                    <a:cubicBezTo>
                      <a:pt x="493" y="52"/>
                      <a:pt x="429" y="1"/>
                      <a:pt x="36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2"/>
              <p:cNvSpPr/>
              <p:nvPr/>
            </p:nvSpPr>
            <p:spPr>
              <a:xfrm>
                <a:off x="3379875" y="2723225"/>
                <a:ext cx="3625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7" extrusionOk="0">
                    <a:moveTo>
                      <a:pt x="758" y="1"/>
                    </a:moveTo>
                    <a:cubicBezTo>
                      <a:pt x="327" y="1"/>
                      <a:pt x="0" y="469"/>
                      <a:pt x="216" y="894"/>
                    </a:cubicBezTo>
                    <a:cubicBezTo>
                      <a:pt x="331" y="1118"/>
                      <a:pt x="546" y="1226"/>
                      <a:pt x="760" y="1226"/>
                    </a:cubicBezTo>
                    <a:cubicBezTo>
                      <a:pt x="1006" y="1226"/>
                      <a:pt x="1251" y="1082"/>
                      <a:pt x="1344" y="806"/>
                    </a:cubicBezTo>
                    <a:cubicBezTo>
                      <a:pt x="1450" y="483"/>
                      <a:pt x="1273" y="138"/>
                      <a:pt x="950" y="32"/>
                    </a:cubicBezTo>
                    <a:cubicBezTo>
                      <a:pt x="885" y="11"/>
                      <a:pt x="820" y="1"/>
                      <a:pt x="75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2"/>
              <p:cNvSpPr/>
              <p:nvPr/>
            </p:nvSpPr>
            <p:spPr>
              <a:xfrm>
                <a:off x="3386700" y="2829125"/>
                <a:ext cx="56175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412" extrusionOk="0">
                    <a:moveTo>
                      <a:pt x="1062" y="0"/>
                    </a:moveTo>
                    <a:lnTo>
                      <a:pt x="1062" y="0"/>
                    </a:lnTo>
                    <a:cubicBezTo>
                      <a:pt x="10" y="863"/>
                      <a:pt x="1" y="2282"/>
                      <a:pt x="1" y="2282"/>
                    </a:cubicBezTo>
                    <a:cubicBezTo>
                      <a:pt x="207" y="2371"/>
                      <a:pt x="414" y="2412"/>
                      <a:pt x="615" y="2412"/>
                    </a:cubicBezTo>
                    <a:cubicBezTo>
                      <a:pt x="1297" y="2412"/>
                      <a:pt x="1916" y="1951"/>
                      <a:pt x="2247" y="1398"/>
                    </a:cubicBezTo>
                    <a:lnTo>
                      <a:pt x="2247" y="1398"/>
                    </a:lnTo>
                    <a:cubicBezTo>
                      <a:pt x="1906" y="1655"/>
                      <a:pt x="1574" y="1856"/>
                      <a:pt x="1310" y="1856"/>
                    </a:cubicBezTo>
                    <a:cubicBezTo>
                      <a:pt x="1129" y="1856"/>
                      <a:pt x="980" y="1761"/>
                      <a:pt x="881" y="1526"/>
                    </a:cubicBezTo>
                    <a:cubicBezTo>
                      <a:pt x="757" y="1154"/>
                      <a:pt x="1027" y="571"/>
                      <a:pt x="1062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2"/>
              <p:cNvSpPr/>
              <p:nvPr/>
            </p:nvSpPr>
            <p:spPr>
              <a:xfrm>
                <a:off x="3405600" y="2812975"/>
                <a:ext cx="55300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2505" extrusionOk="0">
                    <a:moveTo>
                      <a:pt x="2211" y="1"/>
                    </a:moveTo>
                    <a:cubicBezTo>
                      <a:pt x="1349" y="32"/>
                      <a:pt x="739" y="293"/>
                      <a:pt x="306" y="646"/>
                    </a:cubicBezTo>
                    <a:cubicBezTo>
                      <a:pt x="271" y="1217"/>
                      <a:pt x="1" y="1800"/>
                      <a:pt x="125" y="2176"/>
                    </a:cubicBezTo>
                    <a:cubicBezTo>
                      <a:pt x="225" y="2411"/>
                      <a:pt x="374" y="2505"/>
                      <a:pt x="554" y="2505"/>
                    </a:cubicBezTo>
                    <a:cubicBezTo>
                      <a:pt x="818" y="2505"/>
                      <a:pt x="1149" y="2303"/>
                      <a:pt x="1491" y="2048"/>
                    </a:cubicBezTo>
                    <a:cubicBezTo>
                      <a:pt x="1584" y="1893"/>
                      <a:pt x="1654" y="1725"/>
                      <a:pt x="1703" y="1548"/>
                    </a:cubicBezTo>
                    <a:cubicBezTo>
                      <a:pt x="1831" y="1022"/>
                      <a:pt x="2004" y="505"/>
                      <a:pt x="221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2"/>
              <p:cNvSpPr/>
              <p:nvPr/>
            </p:nvSpPr>
            <p:spPr>
              <a:xfrm>
                <a:off x="3338625" y="2911350"/>
                <a:ext cx="397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66" extrusionOk="0">
                    <a:moveTo>
                      <a:pt x="1486" y="1"/>
                    </a:moveTo>
                    <a:lnTo>
                      <a:pt x="1486" y="1"/>
                    </a:lnTo>
                    <a:cubicBezTo>
                      <a:pt x="566" y="72"/>
                      <a:pt x="1" y="854"/>
                      <a:pt x="1" y="854"/>
                    </a:cubicBezTo>
                    <a:cubicBezTo>
                      <a:pt x="220" y="1218"/>
                      <a:pt x="595" y="1366"/>
                      <a:pt x="971" y="1366"/>
                    </a:cubicBezTo>
                    <a:cubicBezTo>
                      <a:pt x="1185" y="1366"/>
                      <a:pt x="1400" y="1318"/>
                      <a:pt x="1588" y="1234"/>
                    </a:cubicBezTo>
                    <a:lnTo>
                      <a:pt x="1588" y="1234"/>
                    </a:lnTo>
                    <a:cubicBezTo>
                      <a:pt x="1549" y="1235"/>
                      <a:pt x="1510" y="1236"/>
                      <a:pt x="1472" y="1236"/>
                    </a:cubicBezTo>
                    <a:cubicBezTo>
                      <a:pt x="1038" y="1236"/>
                      <a:pt x="698" y="1157"/>
                      <a:pt x="783" y="775"/>
                    </a:cubicBezTo>
                    <a:cubicBezTo>
                      <a:pt x="863" y="523"/>
                      <a:pt x="1243" y="306"/>
                      <a:pt x="1486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2"/>
              <p:cNvSpPr/>
              <p:nvPr/>
            </p:nvSpPr>
            <p:spPr>
              <a:xfrm>
                <a:off x="3356050" y="2911250"/>
                <a:ext cx="52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41" extrusionOk="0">
                    <a:moveTo>
                      <a:pt x="916" y="0"/>
                    </a:moveTo>
                    <a:cubicBezTo>
                      <a:pt x="873" y="0"/>
                      <a:pt x="831" y="2"/>
                      <a:pt x="789" y="5"/>
                    </a:cubicBezTo>
                    <a:cubicBezTo>
                      <a:pt x="546" y="310"/>
                      <a:pt x="166" y="527"/>
                      <a:pt x="86" y="779"/>
                    </a:cubicBezTo>
                    <a:cubicBezTo>
                      <a:pt x="1" y="1161"/>
                      <a:pt x="341" y="1240"/>
                      <a:pt x="775" y="1240"/>
                    </a:cubicBezTo>
                    <a:cubicBezTo>
                      <a:pt x="813" y="1240"/>
                      <a:pt x="852" y="1239"/>
                      <a:pt x="891" y="1238"/>
                    </a:cubicBezTo>
                    <a:cubicBezTo>
                      <a:pt x="1001" y="1190"/>
                      <a:pt x="1107" y="1123"/>
                      <a:pt x="1200" y="1044"/>
                    </a:cubicBezTo>
                    <a:cubicBezTo>
                      <a:pt x="1483" y="805"/>
                      <a:pt x="1779" y="584"/>
                      <a:pt x="2093" y="385"/>
                    </a:cubicBezTo>
                    <a:cubicBezTo>
                      <a:pt x="1660" y="102"/>
                      <a:pt x="1266" y="0"/>
                      <a:pt x="916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2"/>
              <p:cNvSpPr/>
              <p:nvPr/>
            </p:nvSpPr>
            <p:spPr>
              <a:xfrm>
                <a:off x="3271650" y="3264175"/>
                <a:ext cx="494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023" extrusionOk="0">
                    <a:moveTo>
                      <a:pt x="14" y="0"/>
                    </a:moveTo>
                    <a:lnTo>
                      <a:pt x="0" y="18"/>
                    </a:lnTo>
                    <a:cubicBezTo>
                      <a:pt x="75" y="76"/>
                      <a:pt x="151" y="138"/>
                      <a:pt x="221" y="199"/>
                    </a:cubicBezTo>
                    <a:cubicBezTo>
                      <a:pt x="407" y="367"/>
                      <a:pt x="579" y="553"/>
                      <a:pt x="734" y="748"/>
                    </a:cubicBezTo>
                    <a:cubicBezTo>
                      <a:pt x="840" y="876"/>
                      <a:pt x="938" y="1013"/>
                      <a:pt x="1030" y="1154"/>
                    </a:cubicBezTo>
                    <a:cubicBezTo>
                      <a:pt x="1132" y="1309"/>
                      <a:pt x="1225" y="1473"/>
                      <a:pt x="1305" y="1641"/>
                    </a:cubicBezTo>
                    <a:cubicBezTo>
                      <a:pt x="1393" y="1818"/>
                      <a:pt x="1468" y="2003"/>
                      <a:pt x="1534" y="2193"/>
                    </a:cubicBezTo>
                    <a:cubicBezTo>
                      <a:pt x="1601" y="2388"/>
                      <a:pt x="1649" y="2587"/>
                      <a:pt x="1689" y="2790"/>
                    </a:cubicBezTo>
                    <a:cubicBezTo>
                      <a:pt x="1729" y="2994"/>
                      <a:pt x="1751" y="3197"/>
                      <a:pt x="1764" y="3405"/>
                    </a:cubicBezTo>
                    <a:cubicBezTo>
                      <a:pt x="1769" y="3507"/>
                      <a:pt x="1769" y="3608"/>
                      <a:pt x="1769" y="3705"/>
                    </a:cubicBezTo>
                    <a:cubicBezTo>
                      <a:pt x="1769" y="3807"/>
                      <a:pt x="1760" y="3904"/>
                      <a:pt x="1756" y="4002"/>
                    </a:cubicBezTo>
                    <a:cubicBezTo>
                      <a:pt x="1738" y="4187"/>
                      <a:pt x="1716" y="4373"/>
                      <a:pt x="1680" y="4554"/>
                    </a:cubicBezTo>
                    <a:cubicBezTo>
                      <a:pt x="1667" y="4643"/>
                      <a:pt x="1645" y="4727"/>
                      <a:pt x="1623" y="4806"/>
                    </a:cubicBezTo>
                    <a:cubicBezTo>
                      <a:pt x="1601" y="4890"/>
                      <a:pt x="1588" y="4970"/>
                      <a:pt x="1561" y="5041"/>
                    </a:cubicBezTo>
                    <a:cubicBezTo>
                      <a:pt x="1517" y="5191"/>
                      <a:pt x="1473" y="5328"/>
                      <a:pt x="1428" y="5447"/>
                    </a:cubicBezTo>
                    <a:cubicBezTo>
                      <a:pt x="1384" y="5562"/>
                      <a:pt x="1349" y="5669"/>
                      <a:pt x="1309" y="5753"/>
                    </a:cubicBezTo>
                    <a:lnTo>
                      <a:pt x="1194" y="6013"/>
                    </a:lnTo>
                    <a:lnTo>
                      <a:pt x="1216" y="6022"/>
                    </a:lnTo>
                    <a:lnTo>
                      <a:pt x="1252" y="5956"/>
                    </a:lnTo>
                    <a:cubicBezTo>
                      <a:pt x="1278" y="5916"/>
                      <a:pt x="1318" y="5850"/>
                      <a:pt x="1362" y="5775"/>
                    </a:cubicBezTo>
                    <a:cubicBezTo>
                      <a:pt x="1411" y="5695"/>
                      <a:pt x="1459" y="5593"/>
                      <a:pt x="1517" y="5478"/>
                    </a:cubicBezTo>
                    <a:cubicBezTo>
                      <a:pt x="1579" y="5346"/>
                      <a:pt x="1636" y="5213"/>
                      <a:pt x="1685" y="5076"/>
                    </a:cubicBezTo>
                    <a:cubicBezTo>
                      <a:pt x="1716" y="5005"/>
                      <a:pt x="1738" y="4926"/>
                      <a:pt x="1764" y="4842"/>
                    </a:cubicBezTo>
                    <a:cubicBezTo>
                      <a:pt x="1795" y="4758"/>
                      <a:pt x="1817" y="4674"/>
                      <a:pt x="1840" y="4585"/>
                    </a:cubicBezTo>
                    <a:cubicBezTo>
                      <a:pt x="1857" y="4497"/>
                      <a:pt x="1884" y="4404"/>
                      <a:pt x="1901" y="4307"/>
                    </a:cubicBezTo>
                    <a:cubicBezTo>
                      <a:pt x="1915" y="4214"/>
                      <a:pt x="1937" y="4117"/>
                      <a:pt x="1946" y="4015"/>
                    </a:cubicBezTo>
                    <a:cubicBezTo>
                      <a:pt x="1950" y="3913"/>
                      <a:pt x="1968" y="3812"/>
                      <a:pt x="1968" y="3710"/>
                    </a:cubicBezTo>
                    <a:cubicBezTo>
                      <a:pt x="1968" y="3604"/>
                      <a:pt x="1977" y="3498"/>
                      <a:pt x="1968" y="3392"/>
                    </a:cubicBezTo>
                    <a:cubicBezTo>
                      <a:pt x="1959" y="3175"/>
                      <a:pt x="1937" y="2963"/>
                      <a:pt x="1897" y="2751"/>
                    </a:cubicBezTo>
                    <a:cubicBezTo>
                      <a:pt x="1857" y="2538"/>
                      <a:pt x="1800" y="2330"/>
                      <a:pt x="1729" y="2127"/>
                    </a:cubicBezTo>
                    <a:cubicBezTo>
                      <a:pt x="1689" y="2025"/>
                      <a:pt x="1658" y="1924"/>
                      <a:pt x="1610" y="1831"/>
                    </a:cubicBezTo>
                    <a:lnTo>
                      <a:pt x="1543" y="1689"/>
                    </a:lnTo>
                    <a:lnTo>
                      <a:pt x="1473" y="1557"/>
                    </a:lnTo>
                    <a:cubicBezTo>
                      <a:pt x="1428" y="1464"/>
                      <a:pt x="1380" y="1380"/>
                      <a:pt x="1327" y="1296"/>
                    </a:cubicBezTo>
                    <a:cubicBezTo>
                      <a:pt x="1269" y="1216"/>
                      <a:pt x="1221" y="1137"/>
                      <a:pt x="1163" y="1066"/>
                    </a:cubicBezTo>
                    <a:cubicBezTo>
                      <a:pt x="1061" y="925"/>
                      <a:pt x="951" y="792"/>
                      <a:pt x="831" y="664"/>
                    </a:cubicBezTo>
                    <a:cubicBezTo>
                      <a:pt x="734" y="558"/>
                      <a:pt x="628" y="456"/>
                      <a:pt x="518" y="363"/>
                    </a:cubicBezTo>
                    <a:cubicBezTo>
                      <a:pt x="420" y="279"/>
                      <a:pt x="332" y="213"/>
                      <a:pt x="257" y="155"/>
                    </a:cubicBezTo>
                    <a:cubicBezTo>
                      <a:pt x="182" y="98"/>
                      <a:pt x="120" y="62"/>
                      <a:pt x="80" y="3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2"/>
              <p:cNvSpPr/>
              <p:nvPr/>
            </p:nvSpPr>
            <p:spPr>
              <a:xfrm>
                <a:off x="3230850" y="3218850"/>
                <a:ext cx="6657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291" extrusionOk="0">
                    <a:moveTo>
                      <a:pt x="1464" y="1"/>
                    </a:moveTo>
                    <a:cubicBezTo>
                      <a:pt x="1862" y="598"/>
                      <a:pt x="2110" y="1155"/>
                      <a:pt x="1517" y="1371"/>
                    </a:cubicBezTo>
                    <a:cubicBezTo>
                      <a:pt x="1463" y="1386"/>
                      <a:pt x="1405" y="1392"/>
                      <a:pt x="1344" y="1392"/>
                    </a:cubicBezTo>
                    <a:cubicBezTo>
                      <a:pt x="976" y="1392"/>
                      <a:pt x="490" y="1163"/>
                      <a:pt x="1" y="1106"/>
                    </a:cubicBezTo>
                    <a:lnTo>
                      <a:pt x="1" y="1106"/>
                    </a:lnTo>
                    <a:cubicBezTo>
                      <a:pt x="806" y="2207"/>
                      <a:pt x="2220" y="2291"/>
                      <a:pt x="2220" y="2291"/>
                    </a:cubicBezTo>
                    <a:cubicBezTo>
                      <a:pt x="2662" y="1407"/>
                      <a:pt x="2154" y="469"/>
                      <a:pt x="1464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2"/>
              <p:cNvSpPr/>
              <p:nvPr/>
            </p:nvSpPr>
            <p:spPr>
              <a:xfrm>
                <a:off x="3216925" y="3198075"/>
                <a:ext cx="666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2224" extrusionOk="0">
                    <a:moveTo>
                      <a:pt x="18" y="1"/>
                    </a:moveTo>
                    <a:lnTo>
                      <a:pt x="18" y="1"/>
                    </a:lnTo>
                    <a:cubicBezTo>
                      <a:pt x="1" y="858"/>
                      <a:pt x="226" y="1486"/>
                      <a:pt x="558" y="1937"/>
                    </a:cubicBezTo>
                    <a:cubicBezTo>
                      <a:pt x="1047" y="1994"/>
                      <a:pt x="1533" y="2223"/>
                      <a:pt x="1901" y="2223"/>
                    </a:cubicBezTo>
                    <a:cubicBezTo>
                      <a:pt x="1962" y="2223"/>
                      <a:pt x="2020" y="2217"/>
                      <a:pt x="2074" y="2202"/>
                    </a:cubicBezTo>
                    <a:cubicBezTo>
                      <a:pt x="2667" y="1986"/>
                      <a:pt x="2419" y="1429"/>
                      <a:pt x="2021" y="832"/>
                    </a:cubicBezTo>
                    <a:cubicBezTo>
                      <a:pt x="1871" y="730"/>
                      <a:pt x="1707" y="651"/>
                      <a:pt x="1539" y="593"/>
                    </a:cubicBezTo>
                    <a:cubicBezTo>
                      <a:pt x="828" y="372"/>
                      <a:pt x="823" y="412"/>
                      <a:pt x="18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2"/>
              <p:cNvSpPr/>
              <p:nvPr/>
            </p:nvSpPr>
            <p:spPr>
              <a:xfrm>
                <a:off x="3271525" y="3297775"/>
                <a:ext cx="447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364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1097" y="301"/>
                      <a:pt x="1376" y="611"/>
                      <a:pt x="1035" y="867"/>
                    </a:cubicBezTo>
                    <a:cubicBezTo>
                      <a:pt x="814" y="1013"/>
                      <a:pt x="386" y="938"/>
                      <a:pt x="1" y="1013"/>
                    </a:cubicBezTo>
                    <a:cubicBezTo>
                      <a:pt x="396" y="1297"/>
                      <a:pt x="843" y="1364"/>
                      <a:pt x="1177" y="1364"/>
                    </a:cubicBezTo>
                    <a:cubicBezTo>
                      <a:pt x="1479" y="1364"/>
                      <a:pt x="1690" y="1309"/>
                      <a:pt x="1690" y="1309"/>
                    </a:cubicBezTo>
                    <a:cubicBezTo>
                      <a:pt x="1787" y="655"/>
                      <a:pt x="1261" y="160"/>
                      <a:pt x="713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2"/>
              <p:cNvSpPr/>
              <p:nvPr/>
            </p:nvSpPr>
            <p:spPr>
              <a:xfrm>
                <a:off x="3252625" y="3294900"/>
                <a:ext cx="533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3" y="553"/>
                      <a:pt x="452" y="907"/>
                      <a:pt x="761" y="1128"/>
                    </a:cubicBezTo>
                    <a:cubicBezTo>
                      <a:pt x="1142" y="1053"/>
                      <a:pt x="1570" y="1128"/>
                      <a:pt x="1796" y="982"/>
                    </a:cubicBezTo>
                    <a:cubicBezTo>
                      <a:pt x="2132" y="726"/>
                      <a:pt x="1853" y="416"/>
                      <a:pt x="1473" y="116"/>
                    </a:cubicBezTo>
                    <a:cubicBezTo>
                      <a:pt x="1354" y="85"/>
                      <a:pt x="1230" y="67"/>
                      <a:pt x="1106" y="67"/>
                    </a:cubicBezTo>
                    <a:cubicBezTo>
                      <a:pt x="1076" y="67"/>
                      <a:pt x="1045" y="67"/>
                      <a:pt x="1014" y="67"/>
                    </a:cubicBezTo>
                    <a:cubicBezTo>
                      <a:pt x="677" y="67"/>
                      <a:pt x="337" y="45"/>
                      <a:pt x="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8" name="Google Shape;688;p32"/>
          <p:cNvSpPr txBox="1">
            <a:spLocks noGrp="1"/>
          </p:cNvSpPr>
          <p:nvPr>
            <p:ph type="ctrTitle"/>
          </p:nvPr>
        </p:nvSpPr>
        <p:spPr>
          <a:xfrm rot="956">
            <a:off x="1887327" y="814504"/>
            <a:ext cx="5394900" cy="23973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dirty="0" smtClean="0"/>
              <a:t>Wir wünschen den Kinder viel Spaß mit einem spannenden und abwechslungsreichem Ferienprogramm</a:t>
            </a:r>
            <a:br>
              <a:rPr lang="de-DE" sz="2000" dirty="0" smtClean="0"/>
            </a:br>
            <a:r>
              <a:rPr lang="de-DE" sz="2000" dirty="0" smtClean="0">
                <a:solidFill>
                  <a:srgbClr val="92D050"/>
                </a:solidFill>
              </a:rPr>
              <a:t>(</a:t>
            </a:r>
            <a:r>
              <a:rPr lang="de-DE" sz="1200" dirty="0" smtClean="0">
                <a:solidFill>
                  <a:srgbClr val="92D050"/>
                </a:solidFill>
              </a:rPr>
              <a:t>Bei Rückfragen stehen wir Ihnen jederzeit zur Verfügung</a:t>
            </a:r>
            <a:r>
              <a:rPr lang="de-DE" sz="2000" dirty="0" smtClean="0">
                <a:solidFill>
                  <a:srgbClr val="92D050"/>
                </a:solidFill>
              </a:rPr>
              <a:t>)</a:t>
            </a:r>
            <a:endParaRPr sz="1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30973"/>
      </p:ext>
    </p:extLst>
  </p:cSld>
  <p:clrMapOvr>
    <a:masterClrMapping/>
  </p:clrMapOvr>
</p:sld>
</file>

<file path=ppt/theme/theme1.xml><?xml version="1.0" encoding="utf-8"?>
<a:theme xmlns:a="http://schemas.openxmlformats.org/drawingml/2006/main" name="Happy Easter by Slidesgo">
  <a:themeElements>
    <a:clrScheme name="Simple Light">
      <a:dk1>
        <a:srgbClr val="0B486B"/>
      </a:dk1>
      <a:lt1>
        <a:srgbClr val="FFF8F1"/>
      </a:lt1>
      <a:dk2>
        <a:srgbClr val="6B5741"/>
      </a:dk2>
      <a:lt2>
        <a:srgbClr val="F9E8D0"/>
      </a:lt2>
      <a:accent1>
        <a:srgbClr val="EF8E8E"/>
      </a:accent1>
      <a:accent2>
        <a:srgbClr val="E8933F"/>
      </a:accent2>
      <a:accent3>
        <a:srgbClr val="FCCD63"/>
      </a:accent3>
      <a:accent4>
        <a:srgbClr val="CFE27D"/>
      </a:accent4>
      <a:accent5>
        <a:srgbClr val="9ED1DD"/>
      </a:accent5>
      <a:accent6>
        <a:srgbClr val="5FB2D8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Bildschirmpräsentation (16:9)</PresentationFormat>
  <Paragraphs>24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Athiti Medium</vt:lpstr>
      <vt:lpstr>Fira Sans Extra Condensed Medium</vt:lpstr>
      <vt:lpstr>Gorditas</vt:lpstr>
      <vt:lpstr>PT Serif</vt:lpstr>
      <vt:lpstr>Happy Easter by Slidesgo</vt:lpstr>
      <vt:lpstr>Osterferien 2024 vom 25. März – 28. März und vom 08. April – 12. April</vt:lpstr>
      <vt:lpstr>PowerPoint-Präsentation</vt:lpstr>
      <vt:lpstr>Donnerstag, 28.03.</vt:lpstr>
      <vt:lpstr>PowerPoint-Präsentation</vt:lpstr>
      <vt:lpstr>Donnerstag, 11.04.</vt:lpstr>
      <vt:lpstr>Wir wünschen den Kinder viel Spaß mit einem spannenden und abwechslungsreichem Ferienprogramm (Bei Rückfragen stehen wir Ihnen jederzeit zur Verfügung)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EASTER</dc:title>
  <dc:creator>Carmen Hühnergarth</dc:creator>
  <cp:lastModifiedBy>Carmen Hühnergarth</cp:lastModifiedBy>
  <cp:revision>47</cp:revision>
  <dcterms:modified xsi:type="dcterms:W3CDTF">2024-03-12T10:29:05Z</dcterms:modified>
</cp:coreProperties>
</file>